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73"/>
  </p:notesMasterIdLst>
  <p:sldIdLst>
    <p:sldId id="256" r:id="rId7"/>
    <p:sldId id="314" r:id="rId8"/>
    <p:sldId id="331" r:id="rId9"/>
    <p:sldId id="381" r:id="rId10"/>
    <p:sldId id="396" r:id="rId11"/>
    <p:sldId id="280" r:id="rId12"/>
    <p:sldId id="296" r:id="rId13"/>
    <p:sldId id="293" r:id="rId14"/>
    <p:sldId id="295" r:id="rId15"/>
    <p:sldId id="297" r:id="rId16"/>
    <p:sldId id="370" r:id="rId17"/>
    <p:sldId id="275" r:id="rId18"/>
    <p:sldId id="316" r:id="rId19"/>
    <p:sldId id="317" r:id="rId20"/>
    <p:sldId id="356" r:id="rId21"/>
    <p:sldId id="334" r:id="rId22"/>
    <p:sldId id="357" r:id="rId23"/>
    <p:sldId id="358" r:id="rId24"/>
    <p:sldId id="382" r:id="rId25"/>
    <p:sldId id="362" r:id="rId26"/>
    <p:sldId id="364" r:id="rId27"/>
    <p:sldId id="375" r:id="rId28"/>
    <p:sldId id="383" r:id="rId29"/>
    <p:sldId id="367" r:id="rId30"/>
    <p:sldId id="371" r:id="rId31"/>
    <p:sldId id="372" r:id="rId32"/>
    <p:sldId id="369" r:id="rId33"/>
    <p:sldId id="373" r:id="rId34"/>
    <p:sldId id="276" r:id="rId35"/>
    <p:sldId id="267" r:id="rId36"/>
    <p:sldId id="302" r:id="rId37"/>
    <p:sldId id="304" r:id="rId38"/>
    <p:sldId id="376" r:id="rId39"/>
    <p:sldId id="377" r:id="rId40"/>
    <p:sldId id="378" r:id="rId41"/>
    <p:sldId id="313" r:id="rId42"/>
    <p:sldId id="391" r:id="rId43"/>
    <p:sldId id="312" r:id="rId44"/>
    <p:sldId id="340" r:id="rId45"/>
    <p:sldId id="260" r:id="rId46"/>
    <p:sldId id="345" r:id="rId47"/>
    <p:sldId id="259" r:id="rId48"/>
    <p:sldId id="342" r:id="rId49"/>
    <p:sldId id="346" r:id="rId50"/>
    <p:sldId id="265" r:id="rId51"/>
    <p:sldId id="343" r:id="rId52"/>
    <p:sldId id="386" r:id="rId53"/>
    <p:sldId id="389" r:id="rId54"/>
    <p:sldId id="385" r:id="rId55"/>
    <p:sldId id="387" r:id="rId56"/>
    <p:sldId id="395" r:id="rId57"/>
    <p:sldId id="392" r:id="rId58"/>
    <p:sldId id="393" r:id="rId59"/>
    <p:sldId id="300" r:id="rId60"/>
    <p:sldId id="301" r:id="rId61"/>
    <p:sldId id="303" r:id="rId62"/>
    <p:sldId id="394" r:id="rId63"/>
    <p:sldId id="308" r:id="rId64"/>
    <p:sldId id="518" r:id="rId65"/>
    <p:sldId id="501" r:id="rId66"/>
    <p:sldId id="502" r:id="rId67"/>
    <p:sldId id="503" r:id="rId68"/>
    <p:sldId id="397" r:id="rId69"/>
    <p:sldId id="517" r:id="rId70"/>
    <p:sldId id="284" r:id="rId71"/>
    <p:sldId id="38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740"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c:style val="2"/>
  <c:chart>
    <c:autoTitleDeleted val="1"/>
    <c:plotArea>
      <c:layout/>
      <c:pieChart>
        <c:varyColors val="0"/>
        <c:dLbls>
          <c:showLegendKey val="0"/>
          <c:showVal val="0"/>
          <c:showCatName val="0"/>
          <c:showSerName val="0"/>
          <c:showPercent val="0"/>
          <c:showBubbleSize val="0"/>
          <c:showLeaderLines val="0"/>
        </c:dLbls>
        <c:firstSliceAng val="0"/>
      </c:pie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de-DE" sz="1197" b="0" i="0" u="none" strike="noStrike" kern="1200" baseline="0">
          <a:solidFill>
            <a:srgbClr val="000000"/>
          </a:solidFill>
          <a:latin typeface="Calibri"/>
        </a:defRPr>
      </a:pPr>
      <a:endParaRPr lang="de-DE"/>
    </a:p>
  </c:tx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4C19299-9447-40E9-B4F0-7C23AE3533A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3" name="Datumsplatzhalter 2">
            <a:extLst>
              <a:ext uri="{FF2B5EF4-FFF2-40B4-BE49-F238E27FC236}">
                <a16:creationId xmlns:a16="http://schemas.microsoft.com/office/drawing/2014/main" id="{A2DDBAA3-BAD4-4EB9-BE6D-B2F5BE264B0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ABCBBDD9-090F-4D24-B971-8437A4CAF971}" type="datetime1">
              <a:rPr lang="de-DE"/>
              <a:pPr lvl="0"/>
              <a:t>26.02.2021</a:t>
            </a:fld>
            <a:endParaRPr lang="de-DE"/>
          </a:p>
        </p:txBody>
      </p:sp>
      <p:sp>
        <p:nvSpPr>
          <p:cNvPr id="4" name="Folienbildplatzhalter 3">
            <a:extLst>
              <a:ext uri="{FF2B5EF4-FFF2-40B4-BE49-F238E27FC236}">
                <a16:creationId xmlns:a16="http://schemas.microsoft.com/office/drawing/2014/main" id="{F39A1AB5-F621-48F0-847D-51EB196E2425}"/>
              </a:ext>
            </a:extLst>
          </p:cNvPr>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Notizenplatzhalter 4">
            <a:extLst>
              <a:ext uri="{FF2B5EF4-FFF2-40B4-BE49-F238E27FC236}">
                <a16:creationId xmlns:a16="http://schemas.microsoft.com/office/drawing/2014/main" id="{561FB2B7-807E-411D-81C8-1D75CB6B1650}"/>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1EDE9D6A-355B-41F8-AD2C-CCB826DA57AA}"/>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7" name="Foliennummernplatzhalter 6">
            <a:extLst>
              <a:ext uri="{FF2B5EF4-FFF2-40B4-BE49-F238E27FC236}">
                <a16:creationId xmlns:a16="http://schemas.microsoft.com/office/drawing/2014/main" id="{46011564-18D0-4C38-9960-4F5B9020DAD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C9F84294-132A-4A31-8374-0EDE340AE21E}" type="slidenum">
              <a:t>‹Nr.›</a:t>
            </a:fld>
            <a:endParaRPr lang="de-DE"/>
          </a:p>
        </p:txBody>
      </p:sp>
    </p:spTree>
    <p:extLst>
      <p:ext uri="{BB962C8B-B14F-4D97-AF65-F5344CB8AC3E}">
        <p14:creationId xmlns:p14="http://schemas.microsoft.com/office/powerpoint/2010/main" val="77279858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D87CC81-AD7D-42B9-91B2-0BC09B6173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E9CE6CC-ED60-4C31-B654-A1BA05A3F1CD}"/>
              </a:ext>
            </a:extLst>
          </p:cNvPr>
          <p:cNvSpPr txBox="1">
            <a:spLocks noGrp="1"/>
          </p:cNvSpPr>
          <p:nvPr>
            <p:ph type="body" sz="quarter" idx="1"/>
          </p:nvPr>
        </p:nvSpPr>
        <p:spPr/>
        <p:txBody>
          <a:bodyPr/>
          <a:lstStyle/>
          <a:p>
            <a:pPr lvl="0"/>
            <a:r>
              <a:rPr lang="de-DE"/>
              <a:t>In den Notizen finden Sie einen vorgeschlagenen Text zur Präsentation.</a:t>
            </a:r>
          </a:p>
          <a:p>
            <a:pPr lvl="0"/>
            <a:r>
              <a:rPr lang="de-DE"/>
              <a:t>Natürlich können Sie auch einen eigenen Text verwenden.</a:t>
            </a:r>
          </a:p>
          <a:p>
            <a:pPr lvl="0"/>
            <a:endParaRPr lang="de-DE"/>
          </a:p>
          <a:p>
            <a:pPr lvl="0"/>
            <a:r>
              <a:rPr lang="de-DE" b="1" i="1">
                <a:latin typeface="Arial" pitchFamily="34"/>
              </a:rPr>
              <a:t>[Gemeinsamer schöner Einstieg: z.B. Lied oder Gebet]</a:t>
            </a:r>
          </a:p>
          <a:p>
            <a:pPr lvl="0"/>
            <a:endParaRPr lang="de-DE"/>
          </a:p>
        </p:txBody>
      </p:sp>
      <p:sp>
        <p:nvSpPr>
          <p:cNvPr id="4" name="Foliennummernplatzhalter 3">
            <a:extLst>
              <a:ext uri="{FF2B5EF4-FFF2-40B4-BE49-F238E27FC236}">
                <a16:creationId xmlns:a16="http://schemas.microsoft.com/office/drawing/2014/main" id="{952BCEE0-24F4-4B79-B26E-42F252B4EC9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299918-8BE2-4593-8258-C735F04DD42F}" type="slidenum">
              <a:t>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1A4DCB4-62AB-47E3-BB57-8E86905C5389}"/>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AFF428CD-9348-4550-B97B-39822AFABBF1}"/>
              </a:ext>
            </a:extLst>
          </p:cNvPr>
          <p:cNvSpPr txBox="1">
            <a:spLocks noGrp="1"/>
          </p:cNvSpPr>
          <p:nvPr>
            <p:ph type="body" sz="quarter" idx="1"/>
          </p:nvPr>
        </p:nvSpPr>
        <p:spPr/>
        <p:txBody>
          <a:bodyPr/>
          <a:lstStyle/>
          <a:p>
            <a:pPr lvl="0"/>
            <a:r>
              <a:rPr lang="de-DE"/>
              <a:t>Und in Mt, 5,9: Selig sind die, die für den Frieden arbeiten, denn sie werden Töchter und Söhne Gottes heißen.</a:t>
            </a:r>
          </a:p>
          <a:p>
            <a:pPr lvl="0"/>
            <a:endParaRPr lang="de-DE"/>
          </a:p>
          <a:p>
            <a:pPr lvl="0"/>
            <a:r>
              <a:rPr lang="de-DE"/>
              <a:t>Das Stichwort ist das Gebot der </a:t>
            </a:r>
            <a:r>
              <a:rPr lang="de-DE" b="1"/>
              <a:t>Nächstenliebe</a:t>
            </a:r>
            <a:r>
              <a:rPr lang="de-DE"/>
              <a:t>, das wir im alten Testament finden, und das Jesus</a:t>
            </a:r>
          </a:p>
          <a:p>
            <a:pPr lvl="0"/>
            <a:r>
              <a:rPr lang="de-DE"/>
              <a:t>wieder aufnimmt.</a:t>
            </a:r>
          </a:p>
        </p:txBody>
      </p:sp>
      <p:sp>
        <p:nvSpPr>
          <p:cNvPr id="4" name="Foliennummernplatzhalter 3">
            <a:extLst>
              <a:ext uri="{FF2B5EF4-FFF2-40B4-BE49-F238E27FC236}">
                <a16:creationId xmlns:a16="http://schemas.microsoft.com/office/drawing/2014/main" id="{70777CC6-8C8F-4086-BD46-9E00EF61A1B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597414-6843-42BC-A37A-20AD8EDC33EB}" type="slidenum">
              <a:t>10</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C9C2758-D989-4E17-A198-E9EA72DBF392}"/>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932D6B9E-82C6-4290-B252-5AF15C9F5188}"/>
              </a:ext>
            </a:extLst>
          </p:cNvPr>
          <p:cNvSpPr txBox="1">
            <a:spLocks noGrp="1"/>
          </p:cNvSpPr>
          <p:nvPr>
            <p:ph type="body" sz="quarter" idx="1"/>
          </p:nvPr>
        </p:nvSpPr>
        <p:spPr/>
        <p:txBody>
          <a:bodyPr/>
          <a:lstStyle/>
          <a:p>
            <a:pPr lvl="0"/>
            <a:r>
              <a:rPr lang="de-DE"/>
              <a:t>Gehen wir mit diesen Grundsätzen im Kopf zurück zur Steckdose und zum Kirchenkaffee.</a:t>
            </a:r>
          </a:p>
        </p:txBody>
      </p:sp>
      <p:sp>
        <p:nvSpPr>
          <p:cNvPr id="4" name="Foliennummernplatzhalter 3">
            <a:extLst>
              <a:ext uri="{FF2B5EF4-FFF2-40B4-BE49-F238E27FC236}">
                <a16:creationId xmlns:a16="http://schemas.microsoft.com/office/drawing/2014/main" id="{2D597B75-CDB9-479F-A2AA-E473695DAA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45D293-5712-4025-AEF5-40E97C0599C9}" type="slidenum">
              <a:t>11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417528-C06C-40B5-8013-56232DEC6BE6}"/>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89EF402D-BB43-40E9-A01E-DB38E0713928}"/>
              </a:ext>
            </a:extLst>
          </p:cNvPr>
          <p:cNvSpPr txBox="1">
            <a:spLocks noGrp="1"/>
          </p:cNvSpPr>
          <p:nvPr>
            <p:ph type="body" sz="quarter" idx="1"/>
          </p:nvPr>
        </p:nvSpPr>
        <p:spPr/>
        <p:txBody>
          <a:bodyPr/>
          <a:lstStyle/>
          <a:p>
            <a:pPr lvl="0"/>
            <a:r>
              <a:rPr lang="de-DE"/>
              <a:t>Kaffee schenken wir regelmäßig auf unseren Gemeindeveranstaltungen aus.</a:t>
            </a:r>
          </a:p>
          <a:p>
            <a:pPr lvl="0"/>
            <a:r>
              <a:rPr lang="de-DE"/>
              <a:t>Es ist Teil des allgemeinen Rahmens, Teil der gemütlichen Atmosphäre, Teil</a:t>
            </a:r>
          </a:p>
          <a:p>
            <a:pPr lvl="0"/>
            <a:r>
              <a:rPr lang="de-DE"/>
              <a:t>unseres lebendigen Gemeindelebens.</a:t>
            </a:r>
          </a:p>
        </p:txBody>
      </p:sp>
      <p:sp>
        <p:nvSpPr>
          <p:cNvPr id="4" name="Foliennummernplatzhalter 3">
            <a:extLst>
              <a:ext uri="{FF2B5EF4-FFF2-40B4-BE49-F238E27FC236}">
                <a16:creationId xmlns:a16="http://schemas.microsoft.com/office/drawing/2014/main" id="{0971D9B2-A61F-48DE-AE39-FD887A3C027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D9FA1F-BB09-4403-AE65-269D4AAAC0CC}" type="slidenum">
              <a:t>12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87B4A86-2A0F-428E-A634-F312D5BC742A}"/>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B2EC8BC0-9E98-4BDF-904B-E6C6731C5964}"/>
              </a:ext>
            </a:extLst>
          </p:cNvPr>
          <p:cNvSpPr txBox="1">
            <a:spLocks noGrp="1"/>
          </p:cNvSpPr>
          <p:nvPr>
            <p:ph type="body" sz="quarter" idx="1"/>
          </p:nvPr>
        </p:nvSpPr>
        <p:spPr/>
        <p:txBody>
          <a:bodyPr/>
          <a:lstStyle/>
          <a:p>
            <a:pPr lvl="0"/>
            <a:r>
              <a:rPr lang="de-DE"/>
              <a:t>Strom aus der Steckdose betreibt unsere Kirchenbeleuchtung, unsere Heizung, die Orgel,</a:t>
            </a:r>
          </a:p>
          <a:p>
            <a:pPr lvl="0"/>
            <a:r>
              <a:rPr lang="de-DE"/>
              <a:t>und vieles mehr [</a:t>
            </a:r>
            <a:r>
              <a:rPr lang="de-DE" i="1"/>
              <a:t>hier gerne eigene Beispiele anbringen</a:t>
            </a:r>
            <a:r>
              <a:rPr lang="de-DE"/>
              <a:t>].</a:t>
            </a:r>
          </a:p>
        </p:txBody>
      </p:sp>
      <p:sp>
        <p:nvSpPr>
          <p:cNvPr id="4" name="Foliennummernplatzhalter 3">
            <a:extLst>
              <a:ext uri="{FF2B5EF4-FFF2-40B4-BE49-F238E27FC236}">
                <a16:creationId xmlns:a16="http://schemas.microsoft.com/office/drawing/2014/main" id="{EC58F5D7-9E6C-4620-8E65-3C4C378510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ABEE72-9BD9-4598-9D51-C18FCC7470C6}" type="slidenum">
              <a:t>13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AE0CD8-CC12-46E4-B352-2A93EE1587CB}"/>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F64731B2-1049-491B-BA95-4CD21EF761F2}"/>
              </a:ext>
            </a:extLst>
          </p:cNvPr>
          <p:cNvSpPr txBox="1">
            <a:spLocks noGrp="1"/>
          </p:cNvSpPr>
          <p:nvPr>
            <p:ph type="body" sz="quarter" idx="1"/>
          </p:nvPr>
        </p:nvSpPr>
        <p:spPr/>
        <p:txBody>
          <a:bodyPr/>
          <a:lstStyle/>
          <a:p>
            <a:pPr lvl="0"/>
            <a:r>
              <a:rPr lang="de-DE"/>
              <a:t>Beides sind alltägliche Dinge in einer Kirchgemeinde. </a:t>
            </a:r>
          </a:p>
          <a:p>
            <a:pPr lvl="0"/>
            <a:r>
              <a:rPr lang="de-DE"/>
              <a:t>Was hat das mit unserem Glauben, unseren Werten oder gar mit Jesu Gebot der Nächstenliebe zu tun?</a:t>
            </a:r>
          </a:p>
          <a:p>
            <a:pPr lvl="0"/>
            <a:endParaRPr lang="de-DE"/>
          </a:p>
        </p:txBody>
      </p:sp>
      <p:sp>
        <p:nvSpPr>
          <p:cNvPr id="4" name="Foliennummernplatzhalter 3">
            <a:extLst>
              <a:ext uri="{FF2B5EF4-FFF2-40B4-BE49-F238E27FC236}">
                <a16:creationId xmlns:a16="http://schemas.microsoft.com/office/drawing/2014/main" id="{488AB512-5CCA-496E-9FEB-3B755F3427D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9F539E-C791-4715-B683-74533DA41853}" type="slidenum">
              <a:t>14</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AFD99D4-B2D9-4CBA-AA9B-0FAA0CF0C66A}"/>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AE3BC932-479C-476B-AF07-2C9A5E1E7268}"/>
              </a:ext>
            </a:extLst>
          </p:cNvPr>
          <p:cNvSpPr txBox="1">
            <a:spLocks noGrp="1"/>
          </p:cNvSpPr>
          <p:nvPr>
            <p:ph type="body" sz="quarter" idx="1"/>
          </p:nvPr>
        </p:nvSpPr>
        <p:spPr/>
        <p:txBody>
          <a:bodyPr/>
          <a:lstStyle/>
          <a:p>
            <a:pPr lvl="0"/>
            <a:r>
              <a:rPr lang="de-DE"/>
              <a:t>Zur Zeit der ersten christlichen Gemeinden wäre diese Frage sehr einfach zu beantworten gewesen:</a:t>
            </a:r>
          </a:p>
          <a:p>
            <a:pPr lvl="0"/>
            <a:r>
              <a:rPr lang="de-DE"/>
              <a:t>Gar nichts!</a:t>
            </a:r>
          </a:p>
          <a:p>
            <a:pPr lvl="0"/>
            <a:r>
              <a:rPr lang="de-DE"/>
              <a:t>Das Holz zum Heizen und Kochen wurde im Wald gesammelt, Getränke und Essen wurde selbst</a:t>
            </a:r>
          </a:p>
          <a:p>
            <a:pPr lvl="0"/>
            <a:r>
              <a:rPr lang="de-DE"/>
              <a:t>angebaut und hergestellt. </a:t>
            </a:r>
          </a:p>
          <a:p>
            <a:pPr lvl="0"/>
            <a:r>
              <a:rPr lang="de-DE"/>
              <a:t>Da waren Essen, Trinken und Heizen tatsächlich vor allem Rahmenbedingungen für das Gemeindeleben.</a:t>
            </a:r>
          </a:p>
          <a:p>
            <a:pPr lvl="0"/>
            <a:r>
              <a:rPr lang="de-DE"/>
              <a:t>Aber wie sieht das heute aus?</a:t>
            </a:r>
          </a:p>
          <a:p>
            <a:pPr lvl="0"/>
            <a:endParaRPr lang="de-DE"/>
          </a:p>
        </p:txBody>
      </p:sp>
      <p:sp>
        <p:nvSpPr>
          <p:cNvPr id="4" name="Foliennummernplatzhalter 3">
            <a:extLst>
              <a:ext uri="{FF2B5EF4-FFF2-40B4-BE49-F238E27FC236}">
                <a16:creationId xmlns:a16="http://schemas.microsoft.com/office/drawing/2014/main" id="{118A1E98-21C8-48E9-8ACD-3098D5D3F2A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35B16A-1C06-4B3D-9179-B26C94271A7E}" type="slidenum">
              <a:t>15</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988789-1905-44B8-9DF5-5098EDFACB74}"/>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13C95CDD-0473-47AD-974F-D0270D80C01B}"/>
              </a:ext>
            </a:extLst>
          </p:cNvPr>
          <p:cNvSpPr txBox="1">
            <a:spLocks noGrp="1"/>
          </p:cNvSpPr>
          <p:nvPr>
            <p:ph type="body" sz="quarter" idx="1"/>
          </p:nvPr>
        </p:nvSpPr>
        <p:spPr/>
        <p:txBody>
          <a:bodyPr/>
          <a:lstStyle/>
          <a:p>
            <a:pPr lvl="0"/>
            <a:r>
              <a:rPr lang="de-DE"/>
              <a:t>Der Kaffee, die Milch darin, der Zucker, die Zutaten für den Kuchen und vieles mehr:</a:t>
            </a:r>
          </a:p>
          <a:p>
            <a:pPr lvl="0"/>
            <a:r>
              <a:rPr lang="de-DE"/>
              <a:t>Wo kommt das alles her?</a:t>
            </a:r>
          </a:p>
          <a:p>
            <a:pPr lvl="0"/>
            <a:r>
              <a:rPr lang="de-DE"/>
              <a:t>Kinder würden jetzt antworten: Aus dem Supermarkt!</a:t>
            </a:r>
          </a:p>
          <a:p>
            <a:pPr lvl="0"/>
            <a:r>
              <a:rPr lang="de-DE"/>
              <a:t>Und damit haben sie nicht ganz Unrecht.</a:t>
            </a:r>
          </a:p>
          <a:p>
            <a:pPr lvl="0"/>
            <a:endParaRPr lang="de-DE"/>
          </a:p>
        </p:txBody>
      </p:sp>
      <p:sp>
        <p:nvSpPr>
          <p:cNvPr id="4" name="Foliennummernplatzhalter 3">
            <a:extLst>
              <a:ext uri="{FF2B5EF4-FFF2-40B4-BE49-F238E27FC236}">
                <a16:creationId xmlns:a16="http://schemas.microsoft.com/office/drawing/2014/main" id="{AFBD4AEB-D7FA-4B4B-A004-E3AF9DEF2B7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3644B0-594A-4A41-B3CD-93B8C8036394}" type="slidenum">
              <a:t>16</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BDC4F5A-820E-4D6C-8FBD-456010405B1F}"/>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49621B1C-9A0C-491B-BB27-FA47312142A4}"/>
              </a:ext>
            </a:extLst>
          </p:cNvPr>
          <p:cNvSpPr txBox="1">
            <a:spLocks noGrp="1"/>
          </p:cNvSpPr>
          <p:nvPr>
            <p:ph type="body" sz="quarter" idx="1"/>
          </p:nvPr>
        </p:nvSpPr>
        <p:spPr/>
        <p:txBody>
          <a:bodyPr/>
          <a:lstStyle/>
          <a:p>
            <a:pPr lvl="0"/>
            <a:r>
              <a:rPr lang="de-DE"/>
              <a:t>Die meisten Produkte, die wir für unsere Gemeinde besorgen, kommen tatsächlich nicht</a:t>
            </a:r>
          </a:p>
          <a:p>
            <a:pPr lvl="0"/>
            <a:r>
              <a:rPr lang="de-DE"/>
              <a:t>mehr vom Nachbarn, oder der Landwirtin aus dem Ort, sondern aus</a:t>
            </a:r>
          </a:p>
          <a:p>
            <a:pPr lvl="0"/>
            <a:r>
              <a:rPr lang="de-DE"/>
              <a:t>Supermärkten und anderen großen Geschäften.</a:t>
            </a:r>
          </a:p>
          <a:p>
            <a:pPr lvl="0"/>
            <a:endParaRPr lang="de-DE"/>
          </a:p>
        </p:txBody>
      </p:sp>
      <p:sp>
        <p:nvSpPr>
          <p:cNvPr id="4" name="Foliennummernplatzhalter 3">
            <a:extLst>
              <a:ext uri="{FF2B5EF4-FFF2-40B4-BE49-F238E27FC236}">
                <a16:creationId xmlns:a16="http://schemas.microsoft.com/office/drawing/2014/main" id="{CBC5661B-912C-49FC-8DC0-247D6F8FD9F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4E9614-A617-45B5-8120-B79401A9543D}" type="slidenum">
              <a:t>17</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D8AF0B4-3EAB-48B3-89D5-0744B947ECE4}"/>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80B6C753-A544-410C-9878-0EBBFC816F9C}"/>
              </a:ext>
            </a:extLst>
          </p:cNvPr>
          <p:cNvSpPr txBox="1">
            <a:spLocks noGrp="1"/>
          </p:cNvSpPr>
          <p:nvPr>
            <p:ph type="body" sz="quarter" idx="1"/>
          </p:nvPr>
        </p:nvSpPr>
        <p:spPr/>
        <p:txBody>
          <a:bodyPr/>
          <a:lstStyle/>
          <a:p>
            <a:pPr lvl="0"/>
            <a:r>
              <a:rPr lang="de-DE"/>
              <a:t>Wo genau die Produkte herkommen und auf welche Art und Weise sie produziert oder angebaut wurden,</a:t>
            </a:r>
          </a:p>
          <a:p>
            <a:pPr lvl="0"/>
            <a:r>
              <a:rPr lang="de-DE"/>
              <a:t>ist in unserer heutigen Zeit der Globalisierung für uns nur noch schwierig nachzuvollziehen.</a:t>
            </a:r>
          </a:p>
          <a:p>
            <a:pPr lvl="0"/>
            <a:r>
              <a:rPr lang="de-DE"/>
              <a:t>Die Zusammenhänge sind oft erst auf den 2. Blick erkennbar. Institutionen wie Brot für die Welt oder Unicef sammeln und kommunizieren entsprechende Informationen, und einige kennen wir aus unserer Eine-Welt-Arbeit.</a:t>
            </a:r>
          </a:p>
          <a:p>
            <a:pPr lvl="0"/>
            <a:r>
              <a:rPr lang="de-DE"/>
              <a:t>Schauen wir gemeinsam hinter die Kulissen: </a:t>
            </a:r>
          </a:p>
          <a:p>
            <a:pPr lvl="0"/>
            <a:r>
              <a:rPr lang="de-DE"/>
              <a:t>Wie sieht das konkret aus?  </a:t>
            </a:r>
          </a:p>
          <a:p>
            <a:pPr lvl="0"/>
            <a:endParaRPr lang="de-DE"/>
          </a:p>
        </p:txBody>
      </p:sp>
      <p:sp>
        <p:nvSpPr>
          <p:cNvPr id="4" name="Foliennummernplatzhalter 3">
            <a:extLst>
              <a:ext uri="{FF2B5EF4-FFF2-40B4-BE49-F238E27FC236}">
                <a16:creationId xmlns:a16="http://schemas.microsoft.com/office/drawing/2014/main" id="{70A55DF9-4012-4E37-8B01-E88B6093837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D9710B-1C80-4359-945A-2808224C6C64}" type="slidenum">
              <a:t>18</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F35A1B4-07E7-479A-AE02-EE0E5291D8B9}"/>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D6AB8850-5C58-4483-AEFE-5BEA480108CE}"/>
              </a:ext>
            </a:extLst>
          </p:cNvPr>
          <p:cNvSpPr txBox="1">
            <a:spLocks noGrp="1"/>
          </p:cNvSpPr>
          <p:nvPr>
            <p:ph type="body" sz="quarter" idx="1"/>
          </p:nvPr>
        </p:nvSpPr>
        <p:spPr/>
        <p:txBody>
          <a:bodyPr/>
          <a:lstStyle/>
          <a:p>
            <a:pPr lvl="0"/>
            <a:r>
              <a:rPr lang="de-DE"/>
              <a:t>Beginnen wir mit unserem Gemeindekaffee.</a:t>
            </a:r>
          </a:p>
        </p:txBody>
      </p:sp>
      <p:sp>
        <p:nvSpPr>
          <p:cNvPr id="4" name="Foliennummernplatzhalter 3">
            <a:extLst>
              <a:ext uri="{FF2B5EF4-FFF2-40B4-BE49-F238E27FC236}">
                <a16:creationId xmlns:a16="http://schemas.microsoft.com/office/drawing/2014/main" id="{4C54CDB0-3E74-40EA-B207-276F92F6E8E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5E093-FA4B-498F-8D44-32DEA479C5A0}" type="slidenum">
              <a:t>19</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C4C88F-1F38-4B89-925E-1FC252EE24B3}"/>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95AFE97B-D009-466A-8B87-3AD66A75B67C}"/>
              </a:ext>
            </a:extLst>
          </p:cNvPr>
          <p:cNvSpPr txBox="1">
            <a:spLocks noGrp="1"/>
          </p:cNvSpPr>
          <p:nvPr>
            <p:ph type="body" sz="quarter" idx="1"/>
          </p:nvPr>
        </p:nvSpPr>
        <p:spPr/>
        <p:txBody>
          <a:bodyPr/>
          <a:lstStyle/>
          <a:p>
            <a:pPr lvl="0"/>
            <a:r>
              <a:rPr lang="de-DE"/>
              <a:t>Was hat der christliche Glaube mit Milchkaffee zu tun?</a:t>
            </a:r>
          </a:p>
        </p:txBody>
      </p:sp>
      <p:sp>
        <p:nvSpPr>
          <p:cNvPr id="4" name="Foliennummernplatzhalter 3">
            <a:extLst>
              <a:ext uri="{FF2B5EF4-FFF2-40B4-BE49-F238E27FC236}">
                <a16:creationId xmlns:a16="http://schemas.microsoft.com/office/drawing/2014/main" id="{F7BF7F23-3E8C-4C4A-9765-E4155D179F2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F639B1-0D3B-4961-879A-E90A4CDF5CE7}" type="slidenum">
              <a:t>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A40452-A0D6-4FCC-8910-F9C054A8B4A1}"/>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B3847823-33D5-4A68-9FE2-BA5348DAA095}"/>
              </a:ext>
            </a:extLst>
          </p:cNvPr>
          <p:cNvSpPr txBox="1">
            <a:spLocks noGrp="1"/>
          </p:cNvSpPr>
          <p:nvPr>
            <p:ph type="body" sz="quarter" idx="1"/>
          </p:nvPr>
        </p:nvSpPr>
        <p:spPr/>
        <p:txBody>
          <a:bodyPr/>
          <a:lstStyle/>
          <a:p>
            <a:pPr lvl="0"/>
            <a:r>
              <a:rPr lang="de-DE"/>
              <a:t>Informationen zur Produktion von Kaffee, aber z.B. auch Orangensaft sind allgemein</a:t>
            </a:r>
          </a:p>
          <a:p>
            <a:pPr lvl="0"/>
            <a:r>
              <a:rPr lang="de-DE"/>
              <a:t>schon relativ bekannter, unter dem Stichwort „Fairtrade“.</a:t>
            </a:r>
          </a:p>
          <a:p>
            <a:pPr lvl="0"/>
            <a:r>
              <a:rPr lang="de-DE"/>
              <a:t>Der Anbau von Kaffee geht in den meisten Fällen mit Bezahlung weit unter dem</a:t>
            </a:r>
          </a:p>
          <a:p>
            <a:pPr lvl="0"/>
            <a:r>
              <a:rPr lang="de-DE"/>
              <a:t>Existenzminimum einher.</a:t>
            </a:r>
          </a:p>
        </p:txBody>
      </p:sp>
      <p:sp>
        <p:nvSpPr>
          <p:cNvPr id="4" name="Foliennummernplatzhalter 3">
            <a:extLst>
              <a:ext uri="{FF2B5EF4-FFF2-40B4-BE49-F238E27FC236}">
                <a16:creationId xmlns:a16="http://schemas.microsoft.com/office/drawing/2014/main" id="{61F0A79C-6B3C-4A8D-AD1C-20A9DD1E87B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77ECE7-3EF5-4DDA-B8CE-1F33F650DA3B}" type="slidenum">
              <a:t>20</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9240ED-4E75-4EAE-BE9D-1F5788104CDF}"/>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EE03CB2E-A68B-4AC2-9015-78D1CBD71B46}"/>
              </a:ext>
            </a:extLst>
          </p:cNvPr>
          <p:cNvSpPr txBox="1">
            <a:spLocks noGrp="1"/>
          </p:cNvSpPr>
          <p:nvPr>
            <p:ph type="body" sz="quarter" idx="1"/>
          </p:nvPr>
        </p:nvSpPr>
        <p:spPr/>
        <p:txBody>
          <a:bodyPr/>
          <a:lstStyle/>
          <a:p>
            <a:pPr lvl="0"/>
            <a:r>
              <a:rPr lang="de-DE"/>
              <a:t>Allzu oft ist der Arbeitsschutz nicht existent oder ungenügend und Kinderarbeit ist nach wie vor</a:t>
            </a:r>
          </a:p>
          <a:p>
            <a:pPr lvl="0"/>
            <a:r>
              <a:rPr lang="de-DE"/>
              <a:t>keine Seltenheit.</a:t>
            </a:r>
          </a:p>
          <a:p>
            <a:pPr lvl="0"/>
            <a:endParaRPr lang="de-DE"/>
          </a:p>
        </p:txBody>
      </p:sp>
      <p:sp>
        <p:nvSpPr>
          <p:cNvPr id="4" name="Foliennummernplatzhalter 3">
            <a:extLst>
              <a:ext uri="{FF2B5EF4-FFF2-40B4-BE49-F238E27FC236}">
                <a16:creationId xmlns:a16="http://schemas.microsoft.com/office/drawing/2014/main" id="{DF8BD365-FCA3-4A43-B112-E8DDCCB921D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71A64D-274B-49A2-9950-FA0EB5A2400C}" type="slidenum">
              <a:t>21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1E81CD-A3B0-4697-B904-BB0DC752361B}"/>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779338E4-AF4A-44CA-A68F-63DFF3CBB714}"/>
              </a:ext>
            </a:extLst>
          </p:cNvPr>
          <p:cNvSpPr txBox="1">
            <a:spLocks noGrp="1"/>
          </p:cNvSpPr>
          <p:nvPr>
            <p:ph type="body" sz="quarter" idx="1"/>
          </p:nvPr>
        </p:nvSpPr>
        <p:spPr/>
        <p:txBody>
          <a:bodyPr/>
          <a:lstStyle/>
          <a:p>
            <a:pPr lvl="0"/>
            <a:r>
              <a:rPr lang="de-DE"/>
              <a:t>In unsere Einkaufstüte wandert also nicht nur der Kaffee selbst, sondern auch ein System der </a:t>
            </a:r>
          </a:p>
          <a:p>
            <a:pPr lvl="0"/>
            <a:r>
              <a:rPr lang="de-DE"/>
              <a:t>systematischen Ausbeutung armer Menschen in anderen Ländern.</a:t>
            </a:r>
          </a:p>
          <a:p>
            <a:pPr lvl="0"/>
            <a:endParaRPr lang="de-DE"/>
          </a:p>
        </p:txBody>
      </p:sp>
      <p:sp>
        <p:nvSpPr>
          <p:cNvPr id="4" name="Foliennummernplatzhalter 3">
            <a:extLst>
              <a:ext uri="{FF2B5EF4-FFF2-40B4-BE49-F238E27FC236}">
                <a16:creationId xmlns:a16="http://schemas.microsoft.com/office/drawing/2014/main" id="{24F20FA2-2543-4A60-B7CC-2F896E77960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69615A-ACC3-4288-BEFF-543BAC74A616}" type="slidenum">
              <a:t>22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0B9131-7A86-4CF7-87E5-91068C7C22EA}"/>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095437B6-85C1-4207-B160-368E8A51F29C}"/>
              </a:ext>
            </a:extLst>
          </p:cNvPr>
          <p:cNvSpPr txBox="1">
            <a:spLocks noGrp="1"/>
          </p:cNvSpPr>
          <p:nvPr>
            <p:ph type="body" sz="quarter" idx="1"/>
          </p:nvPr>
        </p:nvSpPr>
        <p:spPr/>
        <p:txBody>
          <a:bodyPr/>
          <a:lstStyle/>
          <a:p>
            <a:pPr lvl="0"/>
            <a:r>
              <a:rPr lang="de-DE"/>
              <a:t>Weniger offensichtlich ist die Sache mit der Steckdose.</a:t>
            </a:r>
          </a:p>
        </p:txBody>
      </p:sp>
      <p:sp>
        <p:nvSpPr>
          <p:cNvPr id="4" name="Foliennummernplatzhalter 3">
            <a:extLst>
              <a:ext uri="{FF2B5EF4-FFF2-40B4-BE49-F238E27FC236}">
                <a16:creationId xmlns:a16="http://schemas.microsoft.com/office/drawing/2014/main" id="{062324BE-4BF0-494A-AD17-045CEB411B4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A79779-0099-4FEE-8E1C-5C62A6235FA5}" type="slidenum">
              <a:t>23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F31E4E7-44AD-4CFD-9657-861FECF245BA}"/>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D263FDC2-C3A2-4364-9771-D0E342EA31A6}"/>
              </a:ext>
            </a:extLst>
          </p:cNvPr>
          <p:cNvSpPr txBox="1">
            <a:spLocks noGrp="1"/>
          </p:cNvSpPr>
          <p:nvPr>
            <p:ph type="body" sz="quarter" idx="1"/>
          </p:nvPr>
        </p:nvSpPr>
        <p:spPr/>
        <p:txBody>
          <a:bodyPr/>
          <a:lstStyle/>
          <a:p>
            <a:pPr lvl="0"/>
            <a:r>
              <a:rPr lang="de-DE"/>
              <a:t>Den Strom, der in unserer Gemeinde verbraucht wird,</a:t>
            </a:r>
          </a:p>
          <a:p>
            <a:pPr lvl="0"/>
            <a:r>
              <a:rPr lang="de-DE"/>
              <a:t>produzieren wir nicht selbst </a:t>
            </a:r>
            <a:r>
              <a:rPr lang="de-DE" i="1"/>
              <a:t>[oder nur teilweise selbst].</a:t>
            </a:r>
          </a:p>
          <a:p>
            <a:pPr lvl="0"/>
            <a:endParaRPr lang="de-DE"/>
          </a:p>
        </p:txBody>
      </p:sp>
      <p:sp>
        <p:nvSpPr>
          <p:cNvPr id="4" name="Foliennummernplatzhalter 3">
            <a:extLst>
              <a:ext uri="{FF2B5EF4-FFF2-40B4-BE49-F238E27FC236}">
                <a16:creationId xmlns:a16="http://schemas.microsoft.com/office/drawing/2014/main" id="{C412D92D-ADDC-40BC-81DF-49DDF6EEA9F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04A7AB-9E94-432B-85E3-E76807AE479C}" type="slidenum">
              <a:t>24</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657F040-E53F-42D2-A760-50BF4A879008}"/>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1283454B-777D-40BB-B94D-B2AA78F27DDC}"/>
              </a:ext>
            </a:extLst>
          </p:cNvPr>
          <p:cNvSpPr txBox="1">
            <a:spLocks noGrp="1"/>
          </p:cNvSpPr>
          <p:nvPr>
            <p:ph type="body" sz="quarter" idx="1"/>
          </p:nvPr>
        </p:nvSpPr>
        <p:spPr/>
        <p:txBody>
          <a:bodyPr/>
          <a:lstStyle/>
          <a:p>
            <a:pPr lvl="0"/>
            <a:r>
              <a:rPr lang="de-DE"/>
              <a:t>Wir kaufen ihn von Kraftwerken.</a:t>
            </a:r>
          </a:p>
          <a:p>
            <a:pPr lvl="0"/>
            <a:r>
              <a:rPr lang="de-DE"/>
              <a:t>Der Strommix, den wir derzeit in Deutschland haben, sieht in etwa so aus:</a:t>
            </a:r>
          </a:p>
          <a:p>
            <a:pPr lvl="0"/>
            <a:endParaRPr lang="de-DE"/>
          </a:p>
        </p:txBody>
      </p:sp>
      <p:sp>
        <p:nvSpPr>
          <p:cNvPr id="4" name="Foliennummernplatzhalter 3">
            <a:extLst>
              <a:ext uri="{FF2B5EF4-FFF2-40B4-BE49-F238E27FC236}">
                <a16:creationId xmlns:a16="http://schemas.microsoft.com/office/drawing/2014/main" id="{BA3A65CF-8987-4108-AA41-4D6F27E549F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F0399C-AAA9-4CEE-A9DA-195512446A80}" type="slidenum">
              <a:t>25</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434A9B-CB2D-4F33-8186-75C41F14AD2D}"/>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21D574C3-C9DD-4B67-A0E1-0C0B794123F5}"/>
              </a:ext>
            </a:extLst>
          </p:cNvPr>
          <p:cNvSpPr txBox="1">
            <a:spLocks noGrp="1"/>
          </p:cNvSpPr>
          <p:nvPr>
            <p:ph type="body" sz="quarter" idx="1"/>
          </p:nvPr>
        </p:nvSpPr>
        <p:spPr/>
        <p:txBody>
          <a:bodyPr/>
          <a:lstStyle/>
          <a:p>
            <a:pPr lvl="0"/>
            <a:r>
              <a:rPr lang="de-DE"/>
              <a:t>55 % des Stroms wird durch </a:t>
            </a:r>
            <a:r>
              <a:rPr lang="de-DE" b="1"/>
              <a:t>nicht</a:t>
            </a:r>
            <a:r>
              <a:rPr lang="de-DE"/>
              <a:t>-regenerative Energiequellen erzeugt,</a:t>
            </a:r>
          </a:p>
          <a:p>
            <a:pPr lvl="0"/>
            <a:r>
              <a:rPr lang="de-DE"/>
              <a:t>also z.B. Kohle, Erdgas oder Atomenergie.</a:t>
            </a:r>
          </a:p>
          <a:p>
            <a:pPr lvl="0"/>
            <a:endParaRPr lang="de-DE"/>
          </a:p>
          <a:p>
            <a:pPr lvl="0"/>
            <a:r>
              <a:rPr lang="de-DE"/>
              <a:t>Ungefähr 45 % des Stroms wird durch regenerative Energien erzeugt, </a:t>
            </a:r>
          </a:p>
          <a:p>
            <a:pPr lvl="0"/>
            <a:r>
              <a:rPr lang="de-DE"/>
              <a:t>also z.B. Windenergie oder Solarenergie.</a:t>
            </a:r>
          </a:p>
        </p:txBody>
      </p:sp>
      <p:sp>
        <p:nvSpPr>
          <p:cNvPr id="4" name="Foliennummernplatzhalter 3">
            <a:extLst>
              <a:ext uri="{FF2B5EF4-FFF2-40B4-BE49-F238E27FC236}">
                <a16:creationId xmlns:a16="http://schemas.microsoft.com/office/drawing/2014/main" id="{396C27C2-2A42-4D43-9157-215E2D353FA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E82446-0040-4A2E-AA43-95FD32A2BAE8}" type="slidenum">
              <a:t>26</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46BA577-6867-4A27-9448-B75952594B27}"/>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AF471C34-57D0-4184-9AA4-4D82D5E8E2BA}"/>
              </a:ext>
            </a:extLst>
          </p:cNvPr>
          <p:cNvSpPr txBox="1">
            <a:spLocks noGrp="1"/>
          </p:cNvSpPr>
          <p:nvPr>
            <p:ph type="body" sz="quarter" idx="1"/>
          </p:nvPr>
        </p:nvSpPr>
        <p:spPr/>
        <p:txBody>
          <a:bodyPr/>
          <a:lstStyle/>
          <a:p>
            <a:pPr lvl="0"/>
            <a:r>
              <a:rPr lang="de-DE"/>
              <a:t>Vor allem durch die Stromproduktion mit fossilen Brennstoffen wie Kohle wird sehr viel CO</a:t>
            </a:r>
            <a:r>
              <a:rPr lang="de-DE" baseline="-25000"/>
              <a:t>2</a:t>
            </a:r>
            <a:r>
              <a:rPr lang="de-DE"/>
              <a:t> ausgestoßen.</a:t>
            </a:r>
          </a:p>
        </p:txBody>
      </p:sp>
      <p:sp>
        <p:nvSpPr>
          <p:cNvPr id="4" name="Foliennummernplatzhalter 3">
            <a:extLst>
              <a:ext uri="{FF2B5EF4-FFF2-40B4-BE49-F238E27FC236}">
                <a16:creationId xmlns:a16="http://schemas.microsoft.com/office/drawing/2014/main" id="{C32B9383-1AEB-45DD-A1F1-FDFDD52B3F3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AFFF41-8180-4E95-8B8F-CC8E4573677B}" type="slidenum">
              <a:t>27</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54AAABD-B28C-409E-81B3-8CD49315DADE}"/>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A87273CA-9435-4640-A4B1-7D35CF438732}"/>
              </a:ext>
            </a:extLst>
          </p:cNvPr>
          <p:cNvSpPr txBox="1">
            <a:spLocks noGrp="1"/>
          </p:cNvSpPr>
          <p:nvPr>
            <p:ph type="body" sz="quarter" idx="1"/>
          </p:nvPr>
        </p:nvSpPr>
        <p:spPr/>
        <p:txBody>
          <a:bodyPr/>
          <a:lstStyle/>
          <a:p>
            <a:pPr lvl="0"/>
            <a:r>
              <a:rPr lang="de-DE"/>
              <a:t>Unser übermäßiger Ausstoß von CO</a:t>
            </a:r>
            <a:r>
              <a:rPr lang="de-DE" baseline="-25000"/>
              <a:t>2</a:t>
            </a:r>
            <a:r>
              <a:rPr lang="de-DE"/>
              <a:t> ist einer der Hauptverursacher des Klimawandels.</a:t>
            </a:r>
          </a:p>
        </p:txBody>
      </p:sp>
      <p:sp>
        <p:nvSpPr>
          <p:cNvPr id="4" name="Foliennummernplatzhalter 3">
            <a:extLst>
              <a:ext uri="{FF2B5EF4-FFF2-40B4-BE49-F238E27FC236}">
                <a16:creationId xmlns:a16="http://schemas.microsoft.com/office/drawing/2014/main" id="{BB2D6F35-028D-4FB6-BCEF-FE0D28E3237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120C94-83D9-40CC-92A3-218C33473525}" type="slidenum">
              <a:t>28</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454BA46-69DA-44EA-9949-5F871120412A}"/>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4D206439-D79C-4226-9C12-EBD985CB9B93}"/>
              </a:ext>
            </a:extLst>
          </p:cNvPr>
          <p:cNvSpPr txBox="1">
            <a:spLocks noGrp="1"/>
          </p:cNvSpPr>
          <p:nvPr>
            <p:ph type="body" sz="quarter" idx="1"/>
          </p:nvPr>
        </p:nvSpPr>
        <p:spPr/>
        <p:txBody>
          <a:bodyPr/>
          <a:lstStyle/>
          <a:p>
            <a:pPr lvl="0"/>
            <a:r>
              <a:rPr lang="de-DE"/>
              <a:t>Klimaschutz ist in aller Munde. In den Nachrichten wird über Klimakatastrophen</a:t>
            </a:r>
          </a:p>
          <a:p>
            <a:pPr lvl="0"/>
            <a:r>
              <a:rPr lang="de-DE"/>
              <a:t>aber auch über Klimagipfel berichtet und auch in der</a:t>
            </a:r>
          </a:p>
          <a:p>
            <a:pPr lvl="0"/>
            <a:r>
              <a:rPr lang="de-DE"/>
              <a:t>Nachbarschaft und unter Freunden wird zum Teil darüber gesprochen.</a:t>
            </a:r>
          </a:p>
          <a:p>
            <a:pPr lvl="0"/>
            <a:endParaRPr lang="de-DE"/>
          </a:p>
        </p:txBody>
      </p:sp>
      <p:sp>
        <p:nvSpPr>
          <p:cNvPr id="4" name="Foliennummernplatzhalter 3">
            <a:extLst>
              <a:ext uri="{FF2B5EF4-FFF2-40B4-BE49-F238E27FC236}">
                <a16:creationId xmlns:a16="http://schemas.microsoft.com/office/drawing/2014/main" id="{C2361865-5644-4754-816A-7F29ECD9018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B462BD-2ACC-4B8B-A19C-9C14F3E4A861}" type="slidenum">
              <a:t>29</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4CB146-ACF6-4F96-B48D-330138402A6C}"/>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E3513930-E99D-48CD-86DA-81775595F519}"/>
              </a:ext>
            </a:extLst>
          </p:cNvPr>
          <p:cNvSpPr txBox="1">
            <a:spLocks noGrp="1"/>
          </p:cNvSpPr>
          <p:nvPr>
            <p:ph type="body" sz="quarter" idx="1"/>
          </p:nvPr>
        </p:nvSpPr>
        <p:spPr/>
        <p:txBody>
          <a:bodyPr/>
          <a:lstStyle/>
          <a:p>
            <a:pPr lvl="0"/>
            <a:r>
              <a:rPr lang="de-DE"/>
              <a:t>Und was ist eigentlich der Zusammenhang zwischen Steckdosen und Nächstenliebe?</a:t>
            </a:r>
          </a:p>
        </p:txBody>
      </p:sp>
      <p:sp>
        <p:nvSpPr>
          <p:cNvPr id="4" name="Foliennummernplatzhalter 3">
            <a:extLst>
              <a:ext uri="{FF2B5EF4-FFF2-40B4-BE49-F238E27FC236}">
                <a16:creationId xmlns:a16="http://schemas.microsoft.com/office/drawing/2014/main" id="{C26809A7-1148-47A2-8F03-0A9EE07617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E6E593-2247-478C-BA0B-F4D0B622E915}" type="slidenum">
              <a:t>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F256E0F-A2DF-4670-B5A2-BB7889D20420}"/>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88492986-E9AF-4297-8E1B-88C9E3E52B0F}"/>
              </a:ext>
            </a:extLst>
          </p:cNvPr>
          <p:cNvSpPr txBox="1">
            <a:spLocks noGrp="1"/>
          </p:cNvSpPr>
          <p:nvPr>
            <p:ph type="body" sz="quarter" idx="1"/>
          </p:nvPr>
        </p:nvSpPr>
        <p:spPr/>
        <p:txBody>
          <a:bodyPr/>
          <a:lstStyle/>
          <a:p>
            <a:pPr lvl="0"/>
            <a:r>
              <a:rPr lang="de-DE"/>
              <a:t>Aber ist Umweltschutz nicht Aufgabe von Politik und Umweltverbänden?</a:t>
            </a:r>
          </a:p>
          <a:p>
            <a:pPr lvl="0"/>
            <a:r>
              <a:rPr lang="de-DE"/>
              <a:t>Haben wir als Kirchgemeinde nicht eigentlich andere Themen, um die wir</a:t>
            </a:r>
          </a:p>
          <a:p>
            <a:pPr lvl="0"/>
            <a:r>
              <a:rPr lang="de-DE"/>
              <a:t>uns kümmern sollten?</a:t>
            </a:r>
          </a:p>
          <a:p>
            <a:pPr lvl="0"/>
            <a:r>
              <a:rPr lang="de-DE"/>
              <a:t>Was hat das mit unserer Kirchgemeinde zu tun?</a:t>
            </a:r>
          </a:p>
        </p:txBody>
      </p:sp>
      <p:sp>
        <p:nvSpPr>
          <p:cNvPr id="4" name="Foliennummernplatzhalter 3">
            <a:extLst>
              <a:ext uri="{FF2B5EF4-FFF2-40B4-BE49-F238E27FC236}">
                <a16:creationId xmlns:a16="http://schemas.microsoft.com/office/drawing/2014/main" id="{5A8B6841-03D2-47A2-8016-E8CD3CA215F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092A39-D89A-4074-87AB-6B10BCFDFB20}" type="slidenum">
              <a:t>30</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057A7E-E1E2-43DD-9213-3CDC013835F1}"/>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9A662E9F-BD6B-4C52-A015-6CBEEA82D8DA}"/>
              </a:ext>
            </a:extLst>
          </p:cNvPr>
          <p:cNvSpPr txBox="1">
            <a:spLocks noGrp="1"/>
          </p:cNvSpPr>
          <p:nvPr>
            <p:ph type="body" sz="quarter" idx="1"/>
          </p:nvPr>
        </p:nvSpPr>
        <p:spPr/>
        <p:txBody>
          <a:bodyPr/>
          <a:lstStyle/>
          <a:p>
            <a:pPr lvl="0"/>
            <a:r>
              <a:rPr lang="de-DE"/>
              <a:t>Laut einer Studie von Oxfam sind durch die steigenden Temperaturen und größere</a:t>
            </a:r>
          </a:p>
          <a:p>
            <a:pPr lvl="0"/>
            <a:r>
              <a:rPr lang="de-DE"/>
              <a:t>Trockenheit Einbußen in der Ernte, je nach Region, bis zu 50 % zu erwarten.</a:t>
            </a:r>
          </a:p>
          <a:p>
            <a:pPr lvl="0"/>
            <a:r>
              <a:rPr lang="de-DE"/>
              <a:t>Das verstärkt die Knappheit an Lebensmitteln in armen Regionen.</a:t>
            </a:r>
          </a:p>
          <a:p>
            <a:pPr lvl="0"/>
            <a:endParaRPr lang="de-DE"/>
          </a:p>
        </p:txBody>
      </p:sp>
      <p:sp>
        <p:nvSpPr>
          <p:cNvPr id="4" name="Foliennummernplatzhalter 3">
            <a:extLst>
              <a:ext uri="{FF2B5EF4-FFF2-40B4-BE49-F238E27FC236}">
                <a16:creationId xmlns:a16="http://schemas.microsoft.com/office/drawing/2014/main" id="{822F2501-2FA2-46DB-BF48-E9489917924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E9E599-39D1-4F44-A661-C63BEBCD6C0A}" type="slidenum">
              <a:t>31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32EAB6-6C4C-4B0E-A0F3-91A3AC43D613}"/>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4DA9EB24-387E-44BE-BA5E-F1F8FBDBAFB5}"/>
              </a:ext>
            </a:extLst>
          </p:cNvPr>
          <p:cNvSpPr txBox="1">
            <a:spLocks noGrp="1"/>
          </p:cNvSpPr>
          <p:nvPr>
            <p:ph type="body" sz="quarter" idx="1"/>
          </p:nvPr>
        </p:nvSpPr>
        <p:spPr/>
        <p:txBody>
          <a:bodyPr/>
          <a:lstStyle/>
          <a:p>
            <a:pPr lvl="0"/>
            <a:r>
              <a:rPr lang="de-DE"/>
              <a:t>Zudem vermindert der Klimawandel die Verfügbarkeit von Trinkwasser. </a:t>
            </a:r>
          </a:p>
          <a:p>
            <a:pPr lvl="0"/>
            <a:r>
              <a:rPr lang="de-DE"/>
              <a:t>Der Wandel des Klimas geht eben auch mit Verschiebungen und Veränderungen bei </a:t>
            </a:r>
          </a:p>
          <a:p>
            <a:pPr lvl="0"/>
            <a:r>
              <a:rPr lang="de-DE"/>
              <a:t>Niederschlag und Grundwasser einher.</a:t>
            </a:r>
          </a:p>
          <a:p>
            <a:pPr lvl="0"/>
            <a:endParaRPr lang="de-DE"/>
          </a:p>
          <a:p>
            <a:pPr lvl="0"/>
            <a:endParaRPr lang="de-DE"/>
          </a:p>
          <a:p>
            <a:pPr lvl="0"/>
            <a:endParaRPr lang="de-DE"/>
          </a:p>
          <a:p>
            <a:pPr lvl="0"/>
            <a:endParaRPr lang="de-DE"/>
          </a:p>
        </p:txBody>
      </p:sp>
      <p:sp>
        <p:nvSpPr>
          <p:cNvPr id="4" name="Foliennummernplatzhalter 3">
            <a:extLst>
              <a:ext uri="{FF2B5EF4-FFF2-40B4-BE49-F238E27FC236}">
                <a16:creationId xmlns:a16="http://schemas.microsoft.com/office/drawing/2014/main" id="{7DC5305E-4C43-4374-83FE-46C45BF416F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29D9D1-112D-48DC-8310-53239ABC3D93}" type="slidenum">
              <a:t>32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2DA6EF-E52D-4B3C-B29C-5FBC10FA37C1}"/>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64EBD5F2-14DA-47BD-99F0-C32EA9DEBBB1}"/>
              </a:ext>
            </a:extLst>
          </p:cNvPr>
          <p:cNvSpPr txBox="1">
            <a:spLocks noGrp="1"/>
          </p:cNvSpPr>
          <p:nvPr>
            <p:ph type="body" sz="quarter" idx="1"/>
          </p:nvPr>
        </p:nvSpPr>
        <p:spPr/>
        <p:txBody>
          <a:bodyPr/>
          <a:lstStyle/>
          <a:p>
            <a:pPr lvl="0"/>
            <a:r>
              <a:rPr lang="de-DE"/>
              <a:t>Damit werden laut dem wissenschaftlichen Beirat der Bundesregierung auch immer mehr Menschen </a:t>
            </a:r>
          </a:p>
          <a:p>
            <a:pPr lvl="0"/>
            <a:r>
              <a:rPr lang="de-DE"/>
              <a:t>gezwungen ihr Zuhause aufzugeben und in andere Gegenden zu flüchten.</a:t>
            </a:r>
          </a:p>
          <a:p>
            <a:pPr lvl="0"/>
            <a:endParaRPr lang="de-DE"/>
          </a:p>
          <a:p>
            <a:pPr lvl="0"/>
            <a:endParaRPr lang="de-DE"/>
          </a:p>
          <a:p>
            <a:pPr lvl="0"/>
            <a:endParaRPr lang="de-DE"/>
          </a:p>
          <a:p>
            <a:pPr lvl="0"/>
            <a:endParaRPr lang="de-DE"/>
          </a:p>
          <a:p>
            <a:pPr lvl="0"/>
            <a:endParaRPr lang="de-DE"/>
          </a:p>
        </p:txBody>
      </p:sp>
      <p:sp>
        <p:nvSpPr>
          <p:cNvPr id="4" name="Foliennummernplatzhalter 3">
            <a:extLst>
              <a:ext uri="{FF2B5EF4-FFF2-40B4-BE49-F238E27FC236}">
                <a16:creationId xmlns:a16="http://schemas.microsoft.com/office/drawing/2014/main" id="{753B5774-6996-4F1C-AFDA-21CF8ECAFF4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FD17F2-C27C-49AE-847E-516F56941025}" type="slidenum">
              <a:t>33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6702A3A-9FFD-4EA7-BB48-34A20B10773A}"/>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2536389D-D8C0-40EE-BDBB-E0FF50387B05}"/>
              </a:ext>
            </a:extLst>
          </p:cNvPr>
          <p:cNvSpPr txBox="1">
            <a:spLocks noGrp="1"/>
          </p:cNvSpPr>
          <p:nvPr>
            <p:ph type="body" sz="quarter" idx="1"/>
          </p:nvPr>
        </p:nvSpPr>
        <p:spPr/>
        <p:txBody>
          <a:bodyPr/>
          <a:lstStyle/>
          <a:p>
            <a:pPr lvl="0"/>
            <a:r>
              <a:rPr lang="de-DE"/>
              <a:t>Der globale Klimawandel verstärkt also Hunger und Durst,</a:t>
            </a:r>
          </a:p>
          <a:p>
            <a:pPr lvl="0"/>
            <a:r>
              <a:rPr lang="de-DE"/>
              <a:t>macht Menschen heimatlos und arm.</a:t>
            </a:r>
          </a:p>
          <a:p>
            <a:pPr lvl="0"/>
            <a:endParaRPr lang="de-DE"/>
          </a:p>
          <a:p>
            <a:pPr lvl="0"/>
            <a:endParaRPr lang="de-DE"/>
          </a:p>
          <a:p>
            <a:pPr lvl="0"/>
            <a:endParaRPr lang="de-DE"/>
          </a:p>
          <a:p>
            <a:pPr lvl="0"/>
            <a:endParaRPr lang="de-DE"/>
          </a:p>
          <a:p>
            <a:pPr lvl="0"/>
            <a:endParaRPr lang="de-DE"/>
          </a:p>
        </p:txBody>
      </p:sp>
      <p:sp>
        <p:nvSpPr>
          <p:cNvPr id="4" name="Foliennummernplatzhalter 3">
            <a:extLst>
              <a:ext uri="{FF2B5EF4-FFF2-40B4-BE49-F238E27FC236}">
                <a16:creationId xmlns:a16="http://schemas.microsoft.com/office/drawing/2014/main" id="{BD59D639-91B8-4F55-B9DD-79C21BB8F61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B6B1A0-60A8-4079-BB4C-A252BD3D5DC3}" type="slidenum">
              <a:t>34</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93CCF2A-71A0-4D94-81DF-E5EF85A757DF}"/>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3D45039B-5E4B-4C6A-B3F8-FA18580796D7}"/>
              </a:ext>
            </a:extLst>
          </p:cNvPr>
          <p:cNvSpPr txBox="1">
            <a:spLocks noGrp="1"/>
          </p:cNvSpPr>
          <p:nvPr>
            <p:ph type="body" sz="quarter" idx="1"/>
          </p:nvPr>
        </p:nvSpPr>
        <p:spPr/>
        <p:txBody>
          <a:bodyPr/>
          <a:lstStyle/>
          <a:p>
            <a:pPr lvl="0"/>
            <a:r>
              <a:rPr lang="de-DE"/>
              <a:t>Genau diese Punkte erhöhen zudem die Gefahr von Konflikten und kriegerischen Handlungen.</a:t>
            </a:r>
          </a:p>
          <a:p>
            <a:pPr lvl="0"/>
            <a:r>
              <a:rPr lang="de-DE"/>
              <a:t>Die ist der einhellige Schluss sowohl des wissenschaftlichen Beirats der Bundesregierung, als auch </a:t>
            </a:r>
          </a:p>
          <a:p>
            <a:pPr lvl="0"/>
            <a:r>
              <a:rPr lang="de-DE"/>
              <a:t>von Wissenschaftler:innen und der deutschen Bundeswehr.</a:t>
            </a:r>
          </a:p>
          <a:p>
            <a:pPr lvl="0"/>
            <a:endParaRPr lang="de-DE"/>
          </a:p>
          <a:p>
            <a:pPr lvl="0"/>
            <a:endParaRPr lang="de-DE"/>
          </a:p>
          <a:p>
            <a:pPr lvl="0"/>
            <a:endParaRPr lang="de-DE"/>
          </a:p>
          <a:p>
            <a:pPr lvl="0"/>
            <a:endParaRPr lang="de-DE"/>
          </a:p>
          <a:p>
            <a:pPr lvl="0"/>
            <a:endParaRPr lang="de-DE"/>
          </a:p>
        </p:txBody>
      </p:sp>
      <p:sp>
        <p:nvSpPr>
          <p:cNvPr id="4" name="Foliennummernplatzhalter 3">
            <a:extLst>
              <a:ext uri="{FF2B5EF4-FFF2-40B4-BE49-F238E27FC236}">
                <a16:creationId xmlns:a16="http://schemas.microsoft.com/office/drawing/2014/main" id="{9A454BC3-3A65-431D-9663-2279B606EBC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20D7C1-2550-4B8A-A9D1-2C83BD998E4A}" type="slidenum">
              <a:t>35</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36F705C-4F3F-4B3D-9F70-BB4804C41F35}"/>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C986D0E6-F169-4F5E-9CF7-7A1EA5D82FC2}"/>
              </a:ext>
            </a:extLst>
          </p:cNvPr>
          <p:cNvSpPr txBox="1">
            <a:spLocks noGrp="1"/>
          </p:cNvSpPr>
          <p:nvPr>
            <p:ph type="body" sz="quarter" idx="1"/>
          </p:nvPr>
        </p:nvSpPr>
        <p:spPr/>
        <p:txBody>
          <a:bodyPr/>
          <a:lstStyle/>
          <a:p>
            <a:pPr lvl="0"/>
            <a:r>
              <a:rPr lang="de-DE"/>
              <a:t>Eben haben wir die Bibelzitate aus Matthäus gelesen:</a:t>
            </a:r>
          </a:p>
          <a:p>
            <a:pPr lvl="0"/>
            <a:r>
              <a:rPr lang="de-DE"/>
              <a:t>„Selig sind die, die für den Frieden arbeiten, denn sie werden Töchter und Söhne Gottes heißen.“</a:t>
            </a:r>
          </a:p>
          <a:p>
            <a:pPr lvl="0"/>
            <a:r>
              <a:rPr lang="de-DE"/>
              <a:t>„Ich war hungrig, ihr gabt mir zu essen; Ich war durstig, ihr gabt mir Wasser</a:t>
            </a:r>
          </a:p>
          <a:p>
            <a:pPr lvl="0"/>
            <a:r>
              <a:rPr lang="de-DE">
                <a:solidFill>
                  <a:srgbClr val="286548"/>
                </a:solidFill>
              </a:rPr>
              <a:t>ich war fremd, und ihr habt mich aufgenommen.“ </a:t>
            </a:r>
          </a:p>
          <a:p>
            <a:pPr lvl="0"/>
            <a:r>
              <a:rPr lang="de-DE"/>
              <a:t>Das Stichwort war „Nächstenliebe“. </a:t>
            </a:r>
          </a:p>
          <a:p>
            <a:pPr lvl="0"/>
            <a:r>
              <a:rPr lang="de-DE">
                <a:solidFill>
                  <a:srgbClr val="286548"/>
                </a:solidFill>
              </a:rPr>
              <a:t>Klimawandel und Ausbeutung von Menschen stehen in einem direkten Konflikt dazu.</a:t>
            </a:r>
          </a:p>
        </p:txBody>
      </p:sp>
      <p:sp>
        <p:nvSpPr>
          <p:cNvPr id="4" name="Foliennummernplatzhalter 3">
            <a:extLst>
              <a:ext uri="{FF2B5EF4-FFF2-40B4-BE49-F238E27FC236}">
                <a16:creationId xmlns:a16="http://schemas.microsoft.com/office/drawing/2014/main" id="{275DE880-A8D0-4CC7-ADFC-AB16D7EF69F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A2E743-8350-4948-BDB3-D307252E6981}" type="slidenum">
              <a:t>36</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7BB83A0-A826-4E9C-BDE2-18B5EBA7538E}"/>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F1D6514C-1EE0-48B1-B00A-F18CC9E359D2}"/>
              </a:ext>
            </a:extLst>
          </p:cNvPr>
          <p:cNvSpPr txBox="1">
            <a:spLocks noGrp="1"/>
          </p:cNvSpPr>
          <p:nvPr>
            <p:ph type="body" sz="quarter" idx="1"/>
          </p:nvPr>
        </p:nvSpPr>
        <p:spPr/>
        <p:txBody>
          <a:bodyPr/>
          <a:lstStyle/>
          <a:p>
            <a:endParaRPr lang="en-US"/>
          </a:p>
        </p:txBody>
      </p:sp>
      <p:sp>
        <p:nvSpPr>
          <p:cNvPr id="4" name="Foliennummernplatzhalter 3">
            <a:extLst>
              <a:ext uri="{FF2B5EF4-FFF2-40B4-BE49-F238E27FC236}">
                <a16:creationId xmlns:a16="http://schemas.microsoft.com/office/drawing/2014/main" id="{541E6E55-8F7D-4839-90EF-0E5B00034A3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78A35A-0AE0-4612-B7F7-ADCA63FD915D}" type="slidenum">
              <a:t>37</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BFD84E-F77D-495E-B968-339C723079C0}"/>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EA114DF0-0DCD-4118-9847-F4E81D9B5486}"/>
              </a:ext>
            </a:extLst>
          </p:cNvPr>
          <p:cNvSpPr txBox="1">
            <a:spLocks noGrp="1"/>
          </p:cNvSpPr>
          <p:nvPr>
            <p:ph type="body" sz="quarter" idx="1"/>
          </p:nvPr>
        </p:nvSpPr>
        <p:spPr/>
        <p:txBody>
          <a:bodyPr/>
          <a:lstStyle/>
          <a:p>
            <a:pPr lvl="0"/>
            <a:r>
              <a:rPr lang="de-DE"/>
              <a:t>Die Frage bleibt, was wir als Kirchgemeinde da jetzt machen können.</a:t>
            </a:r>
          </a:p>
          <a:p>
            <a:pPr lvl="0"/>
            <a:r>
              <a:rPr lang="de-DE"/>
              <a:t>In einigen Bereichen sind wir bereits aktiv und wirken positiv auf die Welt.</a:t>
            </a:r>
          </a:p>
          <a:p>
            <a:pPr lvl="0"/>
            <a:r>
              <a:rPr lang="de-DE"/>
              <a:t>Beten und Kollekten für gute Zwecke sind bereits Alltag in unserer Gemeinde</a:t>
            </a:r>
          </a:p>
          <a:p>
            <a:pPr lvl="0"/>
            <a:r>
              <a:rPr lang="de-DE"/>
              <a:t>und sollten weiterhin fester Teil bleiben. </a:t>
            </a:r>
          </a:p>
          <a:p>
            <a:pPr lvl="0"/>
            <a:r>
              <a:rPr lang="de-DE"/>
              <a:t>Aber es gibt noch einen weiteren Ansatzpunkt, an dem ganz direkt und konkret</a:t>
            </a:r>
          </a:p>
          <a:p>
            <a:pPr lvl="0"/>
            <a:r>
              <a:rPr lang="de-DE"/>
              <a:t>Hilfe geleistet werden kann.</a:t>
            </a:r>
          </a:p>
        </p:txBody>
      </p:sp>
      <p:sp>
        <p:nvSpPr>
          <p:cNvPr id="4" name="Foliennummernplatzhalter 3">
            <a:extLst>
              <a:ext uri="{FF2B5EF4-FFF2-40B4-BE49-F238E27FC236}">
                <a16:creationId xmlns:a16="http://schemas.microsoft.com/office/drawing/2014/main" id="{95124582-DF49-48C2-9991-CD4C3542901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0CD09E-5DF9-4BF6-A9B0-FA2DD3ED777E}" type="slidenum">
              <a:t>38</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100AB47-3ACD-44DE-B279-0374C4562C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CECF49-65A1-43F2-8B18-71DE314D7F07}"/>
              </a:ext>
            </a:extLst>
          </p:cNvPr>
          <p:cNvSpPr txBox="1">
            <a:spLocks noGrp="1"/>
          </p:cNvSpPr>
          <p:nvPr>
            <p:ph type="body" sz="quarter" idx="1"/>
          </p:nvPr>
        </p:nvSpPr>
        <p:spPr/>
        <p:txBody>
          <a:bodyPr/>
          <a:lstStyle/>
          <a:p>
            <a:pPr lvl="0"/>
            <a:r>
              <a:rPr lang="de-DE"/>
              <a:t>Die Unternehmen und Märkte versorgen nicht nur uns mit Produkten.</a:t>
            </a:r>
          </a:p>
          <a:p>
            <a:pPr lvl="0"/>
            <a:r>
              <a:rPr lang="de-DE"/>
              <a:t>Sie bekommen auch etwas von uns, und zwar Geld.</a:t>
            </a:r>
          </a:p>
          <a:p>
            <a:pPr lvl="0"/>
            <a:r>
              <a:rPr lang="de-DE"/>
              <a:t>Mit jedem Einkauf, den wir tätigen, leisten wir finanzielle Unterstützung an</a:t>
            </a:r>
          </a:p>
          <a:p>
            <a:pPr lvl="0"/>
            <a:r>
              <a:rPr lang="de-DE"/>
              <a:t>die jeweiligen Unternehmen und deren Praktiken. </a:t>
            </a:r>
          </a:p>
          <a:p>
            <a:pPr lvl="0"/>
            <a:r>
              <a:rPr lang="de-DE"/>
              <a:t>Das mag erstmal nicht so dramatisch klingen.</a:t>
            </a:r>
          </a:p>
          <a:p>
            <a:pPr lvl="0"/>
            <a:r>
              <a:rPr lang="de-DE"/>
              <a:t>Soviel konsumieren wir ja nun in unserer Gemeinde auch wieder nicht.</a:t>
            </a:r>
          </a:p>
          <a:p>
            <a:pPr lvl="0"/>
            <a:endParaRPr lang="de-DE"/>
          </a:p>
        </p:txBody>
      </p:sp>
      <p:sp>
        <p:nvSpPr>
          <p:cNvPr id="4" name="Foliennummernplatzhalter 3">
            <a:extLst>
              <a:ext uri="{FF2B5EF4-FFF2-40B4-BE49-F238E27FC236}">
                <a16:creationId xmlns:a16="http://schemas.microsoft.com/office/drawing/2014/main" id="{C36BE931-86A3-4261-82F8-C0FFDF16734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A8C1DA-35C5-456A-B2CA-9B2E038C6A60}" type="slidenum">
              <a:t>39</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C690515-3283-42CE-80A3-8B15E184FA95}"/>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D8B13086-4A95-4602-B8E5-C6CC905E695B}"/>
              </a:ext>
            </a:extLst>
          </p:cNvPr>
          <p:cNvSpPr txBox="1">
            <a:spLocks noGrp="1"/>
          </p:cNvSpPr>
          <p:nvPr>
            <p:ph type="body" sz="quarter" idx="1"/>
          </p:nvPr>
        </p:nvSpPr>
        <p:spPr/>
        <p:txBody>
          <a:bodyPr/>
          <a:lstStyle/>
          <a:p>
            <a:pPr lvl="0"/>
            <a:r>
              <a:rPr lang="de-DE">
                <a:latin typeface="Segoe UI" pitchFamily="34"/>
              </a:rPr>
              <a:t>Zum Ablauf:</a:t>
            </a:r>
          </a:p>
          <a:p>
            <a:pPr lvl="0"/>
            <a:r>
              <a:rPr lang="de-DE">
                <a:latin typeface="Segoe UI" pitchFamily="34"/>
              </a:rPr>
              <a:t>Diese Einführung wird ca. 20 Minuten dauern. Die Präsentation ist öffentlich und kann im Internet</a:t>
            </a:r>
          </a:p>
          <a:p>
            <a:pPr lvl="0"/>
            <a:r>
              <a:rPr lang="de-DE">
                <a:latin typeface="Segoe UI" pitchFamily="34"/>
              </a:rPr>
              <a:t>herunter geladen werden.</a:t>
            </a:r>
          </a:p>
          <a:p>
            <a:pPr lvl="0"/>
            <a:endParaRPr lang="de-DE">
              <a:latin typeface="Segoe UI" pitchFamily="34"/>
            </a:endParaRPr>
          </a:p>
          <a:p>
            <a:pPr lvl="0"/>
            <a:r>
              <a:rPr lang="de-DE">
                <a:latin typeface="Segoe UI" pitchFamily="34"/>
              </a:rPr>
              <a:t>In der Präsentation möchte ich ausgehend von den eingangs gestellten Fragen zu Milchkaffee und Steckdosen</a:t>
            </a:r>
          </a:p>
          <a:p>
            <a:pPr lvl="0"/>
            <a:r>
              <a:rPr lang="de-DE">
                <a:latin typeface="Segoe UI" pitchFamily="34"/>
              </a:rPr>
              <a:t>einen Blick hinter die Kulissen werfen und der Frage auf den Grund gehen, welche Rolle wir hier in [Ortsname] </a:t>
            </a:r>
          </a:p>
          <a:p>
            <a:pPr lvl="0"/>
            <a:r>
              <a:rPr lang="de-DE">
                <a:latin typeface="Segoe UI" pitchFamily="34"/>
              </a:rPr>
              <a:t>in den globalen Zusammenhängen von Produktion und Konsum eigentlich spielen.</a:t>
            </a:r>
          </a:p>
          <a:p>
            <a:pPr lvl="0"/>
            <a:endParaRPr lang="de-DE">
              <a:latin typeface="Segoe UI" pitchFamily="34"/>
            </a:endParaRPr>
          </a:p>
          <a:p>
            <a:pPr lvl="0"/>
            <a:r>
              <a:rPr lang="de-DE">
                <a:latin typeface="Segoe UI" pitchFamily="34"/>
              </a:rPr>
              <a:t>Dann will ich einen Ausblick geben, welche Kraft wir als Kirchgemeinde haben, etwas Positives beizutragen;</a:t>
            </a:r>
          </a:p>
          <a:p>
            <a:pPr lvl="0"/>
            <a:r>
              <a:rPr lang="de-DE">
                <a:latin typeface="Segoe UI" pitchFamily="34"/>
              </a:rPr>
              <a:t>Welche Einflussmöglichkeiten wir auch schon mit kleinen Schritten haben.</a:t>
            </a:r>
          </a:p>
          <a:p>
            <a:pPr lvl="0"/>
            <a:endParaRPr lang="de-DE">
              <a:latin typeface="Segoe UI" pitchFamily="34"/>
            </a:endParaRPr>
          </a:p>
          <a:p>
            <a:pPr lvl="0"/>
            <a:r>
              <a:rPr lang="de-DE">
                <a:latin typeface="Segoe UI" pitchFamily="34"/>
              </a:rPr>
              <a:t>Dann möchte ich kurz das Programm „Gemeinde N“ vorstellen, als einen Vorschlag, wie solche ersten</a:t>
            </a:r>
          </a:p>
          <a:p>
            <a:pPr lvl="0"/>
            <a:r>
              <a:rPr lang="de-DE">
                <a:latin typeface="Segoe UI" pitchFamily="34"/>
              </a:rPr>
              <a:t>Schritte aussehen könnten.</a:t>
            </a:r>
          </a:p>
          <a:p>
            <a:pPr lvl="0"/>
            <a:endParaRPr lang="de-DE">
              <a:latin typeface="Segoe UI" pitchFamily="34"/>
            </a:endParaRPr>
          </a:p>
          <a:p>
            <a:pPr lvl="0"/>
            <a:r>
              <a:rPr lang="de-DE">
                <a:latin typeface="Segoe UI" pitchFamily="34"/>
              </a:rPr>
              <a:t>Dann haben wir Zeit um Fragen zu klären.</a:t>
            </a:r>
          </a:p>
        </p:txBody>
      </p:sp>
      <p:sp>
        <p:nvSpPr>
          <p:cNvPr id="4" name="Foliennummernplatzhalter 3">
            <a:extLst>
              <a:ext uri="{FF2B5EF4-FFF2-40B4-BE49-F238E27FC236}">
                <a16:creationId xmlns:a16="http://schemas.microsoft.com/office/drawing/2014/main" id="{7CD7A7D5-5556-44D8-BEA9-A1EAD6B9ECA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1CA538-0F14-43A3-8FF7-E94D1C40FE83}" type="slidenum">
              <a:t>4</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674F40-26F5-457D-9141-FD7D70517D35}"/>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128C3969-DCD2-4884-8B4A-7B994356C177}"/>
              </a:ext>
            </a:extLst>
          </p:cNvPr>
          <p:cNvSpPr txBox="1">
            <a:spLocks noGrp="1"/>
          </p:cNvSpPr>
          <p:nvPr>
            <p:ph type="body" sz="quarter" idx="1"/>
          </p:nvPr>
        </p:nvSpPr>
        <p:spPr/>
        <p:txBody>
          <a:bodyPr/>
          <a:lstStyle/>
          <a:p>
            <a:pPr lvl="0"/>
            <a:r>
              <a:rPr lang="de-DE"/>
              <a:t>Aber wenn man die Kirchen in Deutschland insgesamt betrachtet, beläuft sich das </a:t>
            </a:r>
          </a:p>
          <a:p>
            <a:pPr lvl="0"/>
            <a:r>
              <a:rPr lang="de-DE"/>
              <a:t>Einkaufsvolumen auf um die 60 Mrd. Euro.</a:t>
            </a:r>
          </a:p>
          <a:p>
            <a:pPr lvl="0"/>
            <a:r>
              <a:rPr lang="de-DE"/>
              <a:t>Nur die öffentliche Hand konsumiert noch mehr als wir.</a:t>
            </a:r>
          </a:p>
          <a:p>
            <a:pPr lvl="0"/>
            <a:r>
              <a:rPr lang="de-DE"/>
              <a:t>Damit kommt der Kirche und allen ihren Gliedern eine große Macht zu. Wir können </a:t>
            </a:r>
          </a:p>
          <a:p>
            <a:pPr lvl="0"/>
            <a:r>
              <a:rPr lang="de-DE"/>
              <a:t>entscheiden, wen oder was wir finanziell unterstützen.</a:t>
            </a:r>
          </a:p>
          <a:p>
            <a:pPr lvl="0"/>
            <a:endParaRPr lang="de-DE"/>
          </a:p>
        </p:txBody>
      </p:sp>
      <p:sp>
        <p:nvSpPr>
          <p:cNvPr id="4" name="Foliennummernplatzhalter 3">
            <a:extLst>
              <a:ext uri="{FF2B5EF4-FFF2-40B4-BE49-F238E27FC236}">
                <a16:creationId xmlns:a16="http://schemas.microsoft.com/office/drawing/2014/main" id="{47B3EF3A-397B-445E-BD1B-4411D15499C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19FFEE-C0A0-4867-8D9A-E8C10DCF4D7A}" type="slidenum">
              <a:t>40</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75B619-24D4-4371-B7CE-392EAE2DF5E3}"/>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318F9AEC-2F9B-40A6-A2C7-36742C4B4859}"/>
              </a:ext>
            </a:extLst>
          </p:cNvPr>
          <p:cNvSpPr txBox="1">
            <a:spLocks noGrp="1"/>
          </p:cNvSpPr>
          <p:nvPr>
            <p:ph type="body" sz="quarter" idx="1"/>
          </p:nvPr>
        </p:nvSpPr>
        <p:spPr/>
        <p:txBody>
          <a:bodyPr/>
          <a:lstStyle/>
          <a:p>
            <a:pPr lvl="0"/>
            <a:r>
              <a:rPr lang="de-DE"/>
              <a:t>Mit unserem Einkauf von Strom, Lebensmitteln und vielem anderen</a:t>
            </a:r>
          </a:p>
          <a:p>
            <a:pPr lvl="0"/>
            <a:r>
              <a:rPr lang="de-DE"/>
              <a:t>entscheiden wir ganz aktiv mit, ob wir Unternehmen unterstützen,  die z.B. Kohlekraftwerke bauen,</a:t>
            </a:r>
          </a:p>
          <a:p>
            <a:pPr lvl="0"/>
            <a:r>
              <a:rPr lang="de-DE"/>
              <a:t>oder auf die Zahlung fairer Löhne verzichten …</a:t>
            </a:r>
          </a:p>
          <a:p>
            <a:pPr lvl="0"/>
            <a:endParaRPr lang="de-DE"/>
          </a:p>
        </p:txBody>
      </p:sp>
      <p:sp>
        <p:nvSpPr>
          <p:cNvPr id="4" name="Foliennummernplatzhalter 3">
            <a:extLst>
              <a:ext uri="{FF2B5EF4-FFF2-40B4-BE49-F238E27FC236}">
                <a16:creationId xmlns:a16="http://schemas.microsoft.com/office/drawing/2014/main" id="{8CA95FBE-379C-47EF-9239-5EDE02DDBFA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42B636-8E13-4529-B134-80F7A0CB179D}" type="slidenum">
              <a:t>41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2A3E232-3875-41A7-B432-26B1FB5E3A33}"/>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62C9D16C-5D4E-4D25-BD99-AD358D64FC0D}"/>
              </a:ext>
            </a:extLst>
          </p:cNvPr>
          <p:cNvSpPr txBox="1">
            <a:spLocks noGrp="1"/>
          </p:cNvSpPr>
          <p:nvPr>
            <p:ph type="body" sz="quarter" idx="1"/>
          </p:nvPr>
        </p:nvSpPr>
        <p:spPr/>
        <p:txBody>
          <a:bodyPr/>
          <a:lstStyle/>
          <a:p>
            <a:pPr lvl="0"/>
            <a:r>
              <a:rPr lang="de-DE"/>
              <a:t>… oder solche, die sich dafür einsetzen, dass Mensch und Umwelt geschützt werden.</a:t>
            </a:r>
          </a:p>
        </p:txBody>
      </p:sp>
      <p:sp>
        <p:nvSpPr>
          <p:cNvPr id="4" name="Foliennummernplatzhalter 3">
            <a:extLst>
              <a:ext uri="{FF2B5EF4-FFF2-40B4-BE49-F238E27FC236}">
                <a16:creationId xmlns:a16="http://schemas.microsoft.com/office/drawing/2014/main" id="{576AAB04-9162-4447-BF98-C48DC3C5419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375946-8321-4982-AEED-58FCF5A67E2B}" type="slidenum">
              <a:t>42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5915D7-B831-49A0-A1A2-6873E06E12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B35B540-7B75-421A-9B49-20F5E175A291}"/>
              </a:ext>
            </a:extLst>
          </p:cNvPr>
          <p:cNvSpPr txBox="1">
            <a:spLocks noGrp="1"/>
          </p:cNvSpPr>
          <p:nvPr>
            <p:ph type="body" sz="quarter" idx="1"/>
          </p:nvPr>
        </p:nvSpPr>
        <p:spPr/>
        <p:txBody>
          <a:bodyPr/>
          <a:lstStyle/>
          <a:p>
            <a:pPr lvl="0"/>
            <a:r>
              <a:rPr lang="de-DE"/>
              <a:t>Immer mehr christliche Gemeinden beginnen, ihren Verbrauch zu analysieren</a:t>
            </a:r>
          </a:p>
          <a:p>
            <a:pPr lvl="0"/>
            <a:r>
              <a:rPr lang="de-DE"/>
              <a:t>und langsam umzustellen.</a:t>
            </a:r>
          </a:p>
        </p:txBody>
      </p:sp>
      <p:sp>
        <p:nvSpPr>
          <p:cNvPr id="4" name="Foliennummernplatzhalter 3">
            <a:extLst>
              <a:ext uri="{FF2B5EF4-FFF2-40B4-BE49-F238E27FC236}">
                <a16:creationId xmlns:a16="http://schemas.microsoft.com/office/drawing/2014/main" id="{6F7D1BDC-5B8E-4D33-B682-FACFB4BD35A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0646C9-DD41-4C6B-A01D-3DB182168944}" type="slidenum">
              <a:t>43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EDDF18-803F-45CF-8D1F-4496C008FC1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6D67373-E96B-4ECF-AF01-EC22533A8469}"/>
              </a:ext>
            </a:extLst>
          </p:cNvPr>
          <p:cNvSpPr txBox="1">
            <a:spLocks noGrp="1"/>
          </p:cNvSpPr>
          <p:nvPr>
            <p:ph type="body" sz="quarter" idx="1"/>
          </p:nvPr>
        </p:nvSpPr>
        <p:spPr/>
        <p:txBody>
          <a:bodyPr/>
          <a:lstStyle/>
          <a:p>
            <a:pPr lvl="0"/>
            <a:r>
              <a:rPr lang="de-DE"/>
              <a:t>Und je mehr Gemeinden mitmachen, desto größer wird der Einfluss.</a:t>
            </a:r>
          </a:p>
        </p:txBody>
      </p:sp>
      <p:sp>
        <p:nvSpPr>
          <p:cNvPr id="4" name="Foliennummernplatzhalter 3">
            <a:extLst>
              <a:ext uri="{FF2B5EF4-FFF2-40B4-BE49-F238E27FC236}">
                <a16:creationId xmlns:a16="http://schemas.microsoft.com/office/drawing/2014/main" id="{C6E9B4F3-AFC2-4726-86EB-F9E8BD83019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69330F-201E-47D1-B18B-6779052B9FA6}" type="slidenum">
              <a:t>44</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945106-9856-44F9-B0EB-71D8210280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BBB017F-7379-4F94-8079-2FC3B5D0B29F}"/>
              </a:ext>
            </a:extLst>
          </p:cNvPr>
          <p:cNvSpPr txBox="1">
            <a:spLocks noGrp="1"/>
          </p:cNvSpPr>
          <p:nvPr>
            <p:ph type="body" sz="quarter" idx="1"/>
          </p:nvPr>
        </p:nvSpPr>
        <p:spPr/>
        <p:txBody>
          <a:bodyPr/>
          <a:lstStyle/>
          <a:p>
            <a:pPr lvl="0"/>
            <a:r>
              <a:rPr lang="de-DE"/>
              <a:t>Damit sind wir als Kirchgemeinden auch Vorbild für andere.</a:t>
            </a:r>
          </a:p>
        </p:txBody>
      </p:sp>
      <p:sp>
        <p:nvSpPr>
          <p:cNvPr id="4" name="Foliennummernplatzhalter 3">
            <a:extLst>
              <a:ext uri="{FF2B5EF4-FFF2-40B4-BE49-F238E27FC236}">
                <a16:creationId xmlns:a16="http://schemas.microsoft.com/office/drawing/2014/main" id="{966F290A-F639-48A2-BD95-E21832D0581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B41D40-6057-43BC-A611-28E939077354}" type="slidenum">
              <a:t>45</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A0861C-9F79-4575-8606-63E851BEED8F}"/>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A9C30562-9D6B-4CDC-8DD2-D4051226712C}"/>
              </a:ext>
            </a:extLst>
          </p:cNvPr>
          <p:cNvSpPr txBox="1">
            <a:spLocks noGrp="1"/>
          </p:cNvSpPr>
          <p:nvPr>
            <p:ph type="body" sz="quarter" idx="1"/>
          </p:nvPr>
        </p:nvSpPr>
        <p:spPr/>
        <p:txBody>
          <a:bodyPr/>
          <a:lstStyle/>
          <a:p>
            <a:pPr lvl="0"/>
            <a:r>
              <a:rPr lang="de-DE"/>
              <a:t>Die Evangelische Landeskirche sieht sich dabei von offizieller Seite aus</a:t>
            </a:r>
          </a:p>
          <a:p>
            <a:pPr lvl="0"/>
            <a:r>
              <a:rPr lang="de-DE"/>
              <a:t>in der Pflicht und unterstützt diesen Weg. In ihrem aktuellen</a:t>
            </a:r>
          </a:p>
          <a:p>
            <a:pPr lvl="0"/>
            <a:r>
              <a:rPr lang="de-DE"/>
              <a:t>Positionspapier schreibt sie folgendes: (siehe Folie)</a:t>
            </a:r>
          </a:p>
          <a:p>
            <a:pPr lvl="0"/>
            <a:endParaRPr lang="de-DE"/>
          </a:p>
        </p:txBody>
      </p:sp>
      <p:sp>
        <p:nvSpPr>
          <p:cNvPr id="4" name="Foliennummernplatzhalter 3">
            <a:extLst>
              <a:ext uri="{FF2B5EF4-FFF2-40B4-BE49-F238E27FC236}">
                <a16:creationId xmlns:a16="http://schemas.microsoft.com/office/drawing/2014/main" id="{1054A200-638D-4EE0-9E1B-EDE4737DBFB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596297-427A-4323-98F6-EBB9AD6E10E3}" type="slidenum">
              <a:t>46</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81DF44-7D32-4641-8F55-DA125E35BF67}"/>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177DF38B-A1B7-4D7F-86F9-F9631166FD72}"/>
              </a:ext>
            </a:extLst>
          </p:cNvPr>
          <p:cNvSpPr txBox="1">
            <a:spLocks noGrp="1"/>
          </p:cNvSpPr>
          <p:nvPr>
            <p:ph type="body" sz="quarter" idx="1"/>
          </p:nvPr>
        </p:nvSpPr>
        <p:spPr/>
        <p:txBody>
          <a:bodyPr/>
          <a:lstStyle/>
          <a:p>
            <a:pPr lvl="0"/>
            <a:r>
              <a:rPr lang="de-DE"/>
              <a:t>Ohne uns als Gemeinden, die nicht in der Theorie </a:t>
            </a:r>
          </a:p>
          <a:p>
            <a:pPr lvl="0"/>
            <a:r>
              <a:rPr lang="de-DE"/>
              <a:t>sondern in der Praxis agieren, gibt es keinen Wandel in der Kirche.</a:t>
            </a:r>
          </a:p>
          <a:p>
            <a:pPr lvl="0"/>
            <a:r>
              <a:rPr lang="de-DE"/>
              <a:t>Die Idee ist es gemeinsam, sei es als kleine Landgemeinde oder mitten in der Großstadt,</a:t>
            </a:r>
          </a:p>
          <a:p>
            <a:pPr lvl="0"/>
            <a:r>
              <a:rPr lang="de-DE"/>
              <a:t>erste Schritte zu gehen. </a:t>
            </a:r>
          </a:p>
          <a:p>
            <a:pPr lvl="0"/>
            <a:endParaRPr lang="de-DE"/>
          </a:p>
          <a:p>
            <a:pPr lvl="0"/>
            <a:endParaRPr lang="de-DE"/>
          </a:p>
        </p:txBody>
      </p:sp>
      <p:sp>
        <p:nvSpPr>
          <p:cNvPr id="4" name="Foliennummernplatzhalter 3">
            <a:extLst>
              <a:ext uri="{FF2B5EF4-FFF2-40B4-BE49-F238E27FC236}">
                <a16:creationId xmlns:a16="http://schemas.microsoft.com/office/drawing/2014/main" id="{870554C3-97F8-4474-848A-4FDCC1887D5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A38F53-65FF-4B25-BB45-68ED7C5D947D}" type="slidenum">
              <a:t>47</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97BABF-068C-4351-99F3-9CC41EBB47F3}"/>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0A05A233-3922-468C-BA0F-C5FFE17E7503}"/>
              </a:ext>
            </a:extLst>
          </p:cNvPr>
          <p:cNvSpPr txBox="1">
            <a:spLocks noGrp="1"/>
          </p:cNvSpPr>
          <p:nvPr>
            <p:ph type="body" sz="quarter" idx="1"/>
          </p:nvPr>
        </p:nvSpPr>
        <p:spPr/>
        <p:txBody>
          <a:bodyPr/>
          <a:lstStyle/>
          <a:p>
            <a:pPr lvl="0"/>
            <a:r>
              <a:rPr lang="de-DE"/>
              <a:t>Natürlich können wir nicht alleine als Gemeinde </a:t>
            </a:r>
            <a:r>
              <a:rPr lang="de-DE" i="1"/>
              <a:t>[Name der Gemeinde] </a:t>
            </a:r>
            <a:r>
              <a:rPr lang="de-DE"/>
              <a:t>die Welt retten.</a:t>
            </a:r>
          </a:p>
          <a:p>
            <a:pPr lvl="0"/>
            <a:r>
              <a:rPr lang="de-DE"/>
              <a:t>Aber wir können unseren Beitrag leisten.</a:t>
            </a:r>
          </a:p>
          <a:p>
            <a:pPr lvl="0"/>
            <a:endParaRPr lang="de-DE"/>
          </a:p>
        </p:txBody>
      </p:sp>
      <p:sp>
        <p:nvSpPr>
          <p:cNvPr id="4" name="Foliennummernplatzhalter 3">
            <a:extLst>
              <a:ext uri="{FF2B5EF4-FFF2-40B4-BE49-F238E27FC236}">
                <a16:creationId xmlns:a16="http://schemas.microsoft.com/office/drawing/2014/main" id="{05302443-C1BD-443F-84D9-0575D22BF54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D32F5-9F7B-451E-BCFC-92F6E83B9CE9}" type="slidenum">
              <a:t>48</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56FED6C-8459-46E8-AB30-0CB7E5C9881D}"/>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90BD55F8-AEDE-4DB0-B6BD-7C268A6A490A}"/>
              </a:ext>
            </a:extLst>
          </p:cNvPr>
          <p:cNvSpPr txBox="1">
            <a:spLocks noGrp="1"/>
          </p:cNvSpPr>
          <p:nvPr>
            <p:ph type="body" sz="quarter" idx="1"/>
          </p:nvPr>
        </p:nvSpPr>
        <p:spPr/>
        <p:txBody>
          <a:bodyPr/>
          <a:lstStyle/>
          <a:p>
            <a:pPr lvl="0"/>
            <a:r>
              <a:rPr lang="de-DE"/>
              <a:t>Und gemeinsam mit den anderen Kirchgemeinden</a:t>
            </a:r>
          </a:p>
          <a:p>
            <a:pPr lvl="0"/>
            <a:r>
              <a:rPr lang="de-DE"/>
              <a:t>in Deutschland…</a:t>
            </a:r>
          </a:p>
        </p:txBody>
      </p:sp>
      <p:sp>
        <p:nvSpPr>
          <p:cNvPr id="4" name="Foliennummernplatzhalter 3">
            <a:extLst>
              <a:ext uri="{FF2B5EF4-FFF2-40B4-BE49-F238E27FC236}">
                <a16:creationId xmlns:a16="http://schemas.microsoft.com/office/drawing/2014/main" id="{6337D35C-1F8D-4F12-8F92-65BA1B57736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1AA25F-FC2F-47E0-A883-F0C23B36DF32}" type="slidenum">
              <a:t>49</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CB58EB-DDE1-442B-A5E5-226B8D0E7CF6}"/>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DCEB36A5-9391-4EAC-8DF4-92C5A22242CD}"/>
              </a:ext>
            </a:extLst>
          </p:cNvPr>
          <p:cNvSpPr txBox="1">
            <a:spLocks noGrp="1"/>
          </p:cNvSpPr>
          <p:nvPr>
            <p:ph type="body" sz="quarter" idx="1"/>
          </p:nvPr>
        </p:nvSpPr>
        <p:spPr/>
        <p:txBody>
          <a:bodyPr/>
          <a:lstStyle/>
          <a:p>
            <a:endParaRPr lang="en-US"/>
          </a:p>
        </p:txBody>
      </p:sp>
      <p:sp>
        <p:nvSpPr>
          <p:cNvPr id="4" name="Foliennummernplatzhalter 3">
            <a:extLst>
              <a:ext uri="{FF2B5EF4-FFF2-40B4-BE49-F238E27FC236}">
                <a16:creationId xmlns:a16="http://schemas.microsoft.com/office/drawing/2014/main" id="{684D1969-AB40-4BD5-A8AF-45F1C333198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6282D8-EFDF-4D20-8BAA-53C7CA2B021F}" type="slidenum">
              <a:t>5</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81D5B7-85D4-4086-9802-C35696DC73A8}"/>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FD822152-5726-45E3-B8CD-509E836636B3}"/>
              </a:ext>
            </a:extLst>
          </p:cNvPr>
          <p:cNvSpPr txBox="1">
            <a:spLocks noGrp="1"/>
          </p:cNvSpPr>
          <p:nvPr>
            <p:ph type="body" sz="quarter" idx="1"/>
          </p:nvPr>
        </p:nvSpPr>
        <p:spPr/>
        <p:txBody>
          <a:bodyPr/>
          <a:lstStyle/>
          <a:p>
            <a:pPr lvl="0"/>
            <a:r>
              <a:rPr lang="de-DE"/>
              <a:t>…haben wir ein enormes Gewicht.</a:t>
            </a:r>
          </a:p>
          <a:p>
            <a:pPr lvl="0"/>
            <a:endParaRPr lang="de-DE"/>
          </a:p>
        </p:txBody>
      </p:sp>
      <p:sp>
        <p:nvSpPr>
          <p:cNvPr id="4" name="Foliennummernplatzhalter 3">
            <a:extLst>
              <a:ext uri="{FF2B5EF4-FFF2-40B4-BE49-F238E27FC236}">
                <a16:creationId xmlns:a16="http://schemas.microsoft.com/office/drawing/2014/main" id="{7FE74801-B32E-47A8-9621-C3B8958033C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218AC7-8AD9-4294-BD9D-513F3FC53D28}" type="slidenum">
              <a:t>50</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B16304-7DF4-43C0-B804-F239B055B6F1}"/>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3B22EACB-46BA-48EB-87D6-9D3560A40AF1}"/>
              </a:ext>
            </a:extLst>
          </p:cNvPr>
          <p:cNvSpPr txBox="1">
            <a:spLocks noGrp="1"/>
          </p:cNvSpPr>
          <p:nvPr>
            <p:ph type="body" sz="quarter" idx="1"/>
          </p:nvPr>
        </p:nvSpPr>
        <p:spPr/>
        <p:txBody>
          <a:bodyPr/>
          <a:lstStyle/>
          <a:p>
            <a:endParaRPr lang="en-US"/>
          </a:p>
        </p:txBody>
      </p:sp>
      <p:sp>
        <p:nvSpPr>
          <p:cNvPr id="4" name="Foliennummernplatzhalter 3">
            <a:extLst>
              <a:ext uri="{FF2B5EF4-FFF2-40B4-BE49-F238E27FC236}">
                <a16:creationId xmlns:a16="http://schemas.microsoft.com/office/drawing/2014/main" id="{BE2A09EA-1C71-4197-B3A8-26A2E13EBCA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CABE87-AECC-4A88-84BA-94098AA13BD6}" type="slidenum">
              <a:t>51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9FD75C2-D2C9-4ABA-8F0E-8A9B1BC54DE2}"/>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47BCD69B-85E7-4D2F-BF68-8C55D94C3879}"/>
              </a:ext>
            </a:extLst>
          </p:cNvPr>
          <p:cNvSpPr txBox="1">
            <a:spLocks noGrp="1"/>
          </p:cNvSpPr>
          <p:nvPr>
            <p:ph type="body" sz="quarter" idx="1"/>
          </p:nvPr>
        </p:nvSpPr>
        <p:spPr/>
        <p:txBody>
          <a:bodyPr/>
          <a:lstStyle/>
          <a:p>
            <a:pPr lvl="0"/>
            <a:r>
              <a:rPr lang="de-DE"/>
              <a:t>Dieses Begleitheft können wir kostenlos nutzen.</a:t>
            </a:r>
          </a:p>
          <a:p>
            <a:pPr lvl="0"/>
            <a:r>
              <a:rPr lang="de-DE"/>
              <a:t>Darin wird Schritt für Schritt beschrieben, wie wir als Umweltkreis erste Ziele finden und Umsetzen können.</a:t>
            </a:r>
          </a:p>
          <a:p>
            <a:pPr lvl="0"/>
            <a:r>
              <a:rPr lang="de-DE"/>
              <a:t>Zum Beispiel sind vier Treffen für Umweltkreise vorbereitet mit Materialien und Präsentationen, die wir dafür nutzen können.</a:t>
            </a:r>
          </a:p>
          <a:p>
            <a:pPr lvl="0"/>
            <a:r>
              <a:rPr lang="de-DE"/>
              <a:t>Die erste Präsentation haben wir heute bereits verwendet.</a:t>
            </a:r>
            <a:endParaRPr lang="en-US"/>
          </a:p>
        </p:txBody>
      </p:sp>
      <p:sp>
        <p:nvSpPr>
          <p:cNvPr id="4" name="Foliennummernplatzhalter 3">
            <a:extLst>
              <a:ext uri="{FF2B5EF4-FFF2-40B4-BE49-F238E27FC236}">
                <a16:creationId xmlns:a16="http://schemas.microsoft.com/office/drawing/2014/main" id="{7A3A0088-4395-4958-8211-D539CB1826B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0330BD-EC82-41F1-B1F1-9036053E0097}" type="slidenum">
              <a:t>52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6C22204-29F2-4B90-B770-12D04C0AD0FF}"/>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612CDD64-A91C-43E0-9A9C-FEFC1A45855B}"/>
              </a:ext>
            </a:extLst>
          </p:cNvPr>
          <p:cNvSpPr txBox="1">
            <a:spLocks noGrp="1"/>
          </p:cNvSpPr>
          <p:nvPr>
            <p:ph type="body" sz="quarter" idx="1"/>
          </p:nvPr>
        </p:nvSpPr>
        <p:spPr/>
        <p:txBody>
          <a:bodyPr/>
          <a:lstStyle/>
          <a:p>
            <a:pPr lvl="0" hangingPunct="0"/>
            <a:r>
              <a:rPr lang="de-DE">
                <a:solidFill>
                  <a:srgbClr val="FFFFFF"/>
                </a:solidFill>
                <a:latin typeface="Calibri" pitchFamily="34"/>
              </a:rPr>
              <a:t>Das Material umfasst zudem Einladungskarten und Vorlagen zu Aushängen.</a:t>
            </a:r>
          </a:p>
          <a:p>
            <a:pPr lvl="0" hangingPunct="0"/>
            <a:r>
              <a:rPr lang="de-DE" sz="3200">
                <a:solidFill>
                  <a:srgbClr val="FFFFFF"/>
                </a:solidFill>
                <a:latin typeface="Calibri" pitchFamily="34"/>
              </a:rPr>
              <a:t>Außerdem gibt es Checklisten und Analysebögen für vier Anwenungsbereiche in unserer Gemeinde.</a:t>
            </a:r>
            <a:endParaRPr lang="de-DE" sz="3200">
              <a:latin typeface="Arial" pitchFamily="34"/>
            </a:endParaRPr>
          </a:p>
        </p:txBody>
      </p:sp>
      <p:sp>
        <p:nvSpPr>
          <p:cNvPr id="4" name="Foliennummernplatzhalter 3">
            <a:extLst>
              <a:ext uri="{FF2B5EF4-FFF2-40B4-BE49-F238E27FC236}">
                <a16:creationId xmlns:a16="http://schemas.microsoft.com/office/drawing/2014/main" id="{11DC9D66-3233-4185-9C5E-5FF860A7BB7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E46746-4DF0-429D-A13A-E139CAB8D614}" type="slidenum">
              <a:t>53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C6DE36-19F3-41FB-9314-032E1CE54C7A}"/>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C922F994-32B9-45AB-BA33-B3C2F171E67E}"/>
              </a:ext>
            </a:extLst>
          </p:cNvPr>
          <p:cNvSpPr txBox="1">
            <a:spLocks noGrp="1"/>
          </p:cNvSpPr>
          <p:nvPr>
            <p:ph type="body" sz="quarter" idx="1"/>
          </p:nvPr>
        </p:nvSpPr>
        <p:spPr/>
        <p:txBody>
          <a:bodyPr/>
          <a:lstStyle/>
          <a:p>
            <a:pPr lvl="0"/>
            <a:r>
              <a:rPr lang="de-DE"/>
              <a:t>Die Themen, die vorgeschlagen sind, umfassen das Thema „Einkauf“…</a:t>
            </a:r>
            <a:endParaRPr lang="en-US"/>
          </a:p>
        </p:txBody>
      </p:sp>
      <p:sp>
        <p:nvSpPr>
          <p:cNvPr id="4" name="Foliennummernplatzhalter 3">
            <a:extLst>
              <a:ext uri="{FF2B5EF4-FFF2-40B4-BE49-F238E27FC236}">
                <a16:creationId xmlns:a16="http://schemas.microsoft.com/office/drawing/2014/main" id="{9C5EB5CC-D9E6-440B-87BD-CE9AAF17E34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66F8D4-F3E7-43BD-BD69-BBB7F47F2638}" type="slidenum">
              <a:t>54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FE7C9DE-0EA3-43F2-B05A-89EFE5BEFFC2}"/>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E60E084D-B806-41F6-A97A-C4D484C091C6}"/>
              </a:ext>
            </a:extLst>
          </p:cNvPr>
          <p:cNvSpPr txBox="1">
            <a:spLocks noGrp="1"/>
          </p:cNvSpPr>
          <p:nvPr>
            <p:ph type="body" sz="quarter" idx="1"/>
          </p:nvPr>
        </p:nvSpPr>
        <p:spPr/>
        <p:txBody>
          <a:bodyPr/>
          <a:lstStyle/>
          <a:p>
            <a:pPr lvl="0"/>
            <a:r>
              <a:rPr lang="de-DE"/>
              <a:t>Das Ziel ist es, möglichst viele der Fragen zunächst wertfrei zu beantworten. Änderungsbedarfe werden in späteren Schritten diskutiert</a:t>
            </a:r>
            <a:endParaRPr lang="en-US"/>
          </a:p>
        </p:txBody>
      </p:sp>
      <p:sp>
        <p:nvSpPr>
          <p:cNvPr id="4" name="Foliennummernplatzhalter 3">
            <a:extLst>
              <a:ext uri="{FF2B5EF4-FFF2-40B4-BE49-F238E27FC236}">
                <a16:creationId xmlns:a16="http://schemas.microsoft.com/office/drawing/2014/main" id="{D2801393-90D0-4F8D-9777-AE3CF2A32C6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E93045-5E58-4135-9A80-7294B1BA5B5F}" type="slidenum">
              <a:t>55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D23C20-2774-4482-AED6-63CED57D5000}"/>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539FD62C-A8B9-49BC-82DB-AC0BCCD43726}"/>
              </a:ext>
            </a:extLst>
          </p:cNvPr>
          <p:cNvSpPr txBox="1">
            <a:spLocks noGrp="1"/>
          </p:cNvSpPr>
          <p:nvPr>
            <p:ph type="body" sz="quarter" idx="1"/>
          </p:nvPr>
        </p:nvSpPr>
        <p:spPr/>
        <p:txBody>
          <a:bodyPr/>
          <a:lstStyle/>
          <a:p>
            <a:pPr lvl="0"/>
            <a:r>
              <a:rPr lang="de-DE"/>
              <a:t>… unsere Liegenschaften, also z.B. die Kirche und das Gemeindehaus.</a:t>
            </a:r>
            <a:endParaRPr lang="en-US"/>
          </a:p>
        </p:txBody>
      </p:sp>
      <p:sp>
        <p:nvSpPr>
          <p:cNvPr id="4" name="Foliennummernplatzhalter 3">
            <a:extLst>
              <a:ext uri="{FF2B5EF4-FFF2-40B4-BE49-F238E27FC236}">
                <a16:creationId xmlns:a16="http://schemas.microsoft.com/office/drawing/2014/main" id="{EB552FEA-124B-4515-AA0B-E9A1E41BDA7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345A06-A2A1-41BF-8412-1FA1EFAC0CCB}" type="slidenum">
              <a:t>56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F840D1-C387-4231-86BB-BC1BC2DE01AB}"/>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8CEED0E9-7C11-428F-A6F5-726F9F707D07}"/>
              </a:ext>
            </a:extLst>
          </p:cNvPr>
          <p:cNvSpPr txBox="1">
            <a:spLocks noGrp="1"/>
          </p:cNvSpPr>
          <p:nvPr>
            <p:ph type="body" sz="quarter" idx="1"/>
          </p:nvPr>
        </p:nvSpPr>
        <p:spPr/>
        <p:txBody>
          <a:bodyPr/>
          <a:lstStyle/>
          <a:p>
            <a:pPr lvl="0"/>
            <a:r>
              <a:rPr lang="de-DE"/>
              <a:t>Punkt Nummer 3 betrifft das „Management“, also z.B. unser Gemeindebüro, aber auch Verpachtungsrichtlinien und die Mobilität.</a:t>
            </a:r>
            <a:endParaRPr lang="en-US"/>
          </a:p>
        </p:txBody>
      </p:sp>
      <p:sp>
        <p:nvSpPr>
          <p:cNvPr id="4" name="Foliennummernplatzhalter 3">
            <a:extLst>
              <a:ext uri="{FF2B5EF4-FFF2-40B4-BE49-F238E27FC236}">
                <a16:creationId xmlns:a16="http://schemas.microsoft.com/office/drawing/2014/main" id="{C2794873-A330-45C7-9F1D-2B1B037A48C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4194EC-55A3-4B25-8228-46EEEC0F6285}" type="slidenum">
              <a:t>57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FECA3A7-D70B-45A5-B777-EA37367C3765}"/>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BBF64111-FA5D-4B49-86C9-88E235372993}"/>
              </a:ext>
            </a:extLst>
          </p:cNvPr>
          <p:cNvSpPr txBox="1">
            <a:spLocks noGrp="1"/>
          </p:cNvSpPr>
          <p:nvPr>
            <p:ph type="body" sz="quarter" idx="1"/>
          </p:nvPr>
        </p:nvSpPr>
        <p:spPr/>
        <p:txBody>
          <a:bodyPr/>
          <a:lstStyle/>
          <a:p>
            <a:pPr lvl="0"/>
            <a:r>
              <a:rPr lang="de-DE"/>
              <a:t>Der vierte Themenberiech umfasst unsere Gemeindekultur.</a:t>
            </a:r>
            <a:endParaRPr lang="en-US"/>
          </a:p>
        </p:txBody>
      </p:sp>
      <p:sp>
        <p:nvSpPr>
          <p:cNvPr id="4" name="Foliennummernplatzhalter 3">
            <a:extLst>
              <a:ext uri="{FF2B5EF4-FFF2-40B4-BE49-F238E27FC236}">
                <a16:creationId xmlns:a16="http://schemas.microsoft.com/office/drawing/2014/main" id="{C85BC800-8ED1-4DED-BDE3-382831EADCD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CC64C3-F819-4A86-B893-89C42A091F81}" type="slidenum">
              <a:t>58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ADC511B-6958-441D-8FB1-6D600047D09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F9A7DFC-2D5E-43CD-8AB1-32A4A7041AA6}"/>
              </a:ext>
            </a:extLst>
          </p:cNvPr>
          <p:cNvSpPr txBox="1">
            <a:spLocks noGrp="1"/>
          </p:cNvSpPr>
          <p:nvPr>
            <p:ph type="body" sz="quarter" idx="1"/>
          </p:nvPr>
        </p:nvSpPr>
        <p:spPr/>
        <p:txBody>
          <a:bodyPr/>
          <a:lstStyle/>
          <a:p>
            <a:pPr lvl="0"/>
            <a:r>
              <a:rPr lang="de-DE"/>
              <a:t>Wir würden heute zunächst den groben Ist-Zustand feststellen: Wie sind unsere Verbräuche? Was gibt es bei uns schon alles?</a:t>
            </a:r>
          </a:p>
        </p:txBody>
      </p:sp>
      <p:sp>
        <p:nvSpPr>
          <p:cNvPr id="4" name="Foliennummernplatzhalter 3">
            <a:extLst>
              <a:ext uri="{FF2B5EF4-FFF2-40B4-BE49-F238E27FC236}">
                <a16:creationId xmlns:a16="http://schemas.microsoft.com/office/drawing/2014/main" id="{D77F72F9-E4A5-41D0-B8BE-AEBB1B56D02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16C007-554C-4554-8D60-F52ECCA60D7D}" type="slidenum">
              <a:t>59</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EE5C63-B7D6-4369-A224-97FCFB550EAF}"/>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FD2FC682-5DF1-435C-B758-0BE50D118ABA}"/>
              </a:ext>
            </a:extLst>
          </p:cNvPr>
          <p:cNvSpPr txBox="1">
            <a:spLocks noGrp="1"/>
          </p:cNvSpPr>
          <p:nvPr>
            <p:ph type="body" sz="quarter" idx="1"/>
          </p:nvPr>
        </p:nvSpPr>
        <p:spPr/>
        <p:txBody>
          <a:bodyPr/>
          <a:lstStyle/>
          <a:p>
            <a:pPr lvl="0"/>
            <a:r>
              <a:rPr lang="de-DE"/>
              <a:t>Jede und jeder hat einen etwas anderen Zugang zum Glauben und zur Bibel, aber es gibt einige</a:t>
            </a:r>
          </a:p>
          <a:p>
            <a:pPr lvl="0"/>
            <a:r>
              <a:rPr lang="de-DE"/>
              <a:t>Grundthemen, denen sich Christen und Christinnen in der Regel verbunden fühlen.</a:t>
            </a:r>
          </a:p>
          <a:p>
            <a:pPr lvl="0"/>
            <a:endParaRPr lang="de-DE"/>
          </a:p>
          <a:p>
            <a:pPr lvl="0"/>
            <a:r>
              <a:rPr lang="de-DE"/>
              <a:t>So z.B. die Sorge um arme Menschen, um Menschen in Not, die Bewahrung der Schöpfung</a:t>
            </a:r>
          </a:p>
          <a:p>
            <a:pPr lvl="0"/>
            <a:r>
              <a:rPr lang="de-DE"/>
              <a:t>und das Eintreten für den Frieden.</a:t>
            </a:r>
          </a:p>
          <a:p>
            <a:pPr lvl="0"/>
            <a:endParaRPr lang="de-DE"/>
          </a:p>
        </p:txBody>
      </p:sp>
      <p:sp>
        <p:nvSpPr>
          <p:cNvPr id="4" name="Foliennummernplatzhalter 3">
            <a:extLst>
              <a:ext uri="{FF2B5EF4-FFF2-40B4-BE49-F238E27FC236}">
                <a16:creationId xmlns:a16="http://schemas.microsoft.com/office/drawing/2014/main" id="{C4F72C33-2F7D-482A-A46A-D4148441618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F9FE9B-91B7-4A5C-B96D-CFD14D107296}" type="slidenum">
              <a:t>6</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831208-72F7-4A58-B0DD-321CB66D17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EF93787-7B4E-45A2-A9F3-5DACEC131151}"/>
              </a:ext>
            </a:extLst>
          </p:cNvPr>
          <p:cNvSpPr txBox="1">
            <a:spLocks noGrp="1"/>
          </p:cNvSpPr>
          <p:nvPr>
            <p:ph type="body" sz="quarter" idx="1"/>
          </p:nvPr>
        </p:nvSpPr>
        <p:spPr/>
        <p:txBody>
          <a:bodyPr/>
          <a:lstStyle/>
          <a:p>
            <a:pPr lvl="0"/>
            <a:r>
              <a:rPr lang="de-DE"/>
              <a:t>Im nächsten Treffen würden wir überlegen, wie wir uns die einzelnen Aspekte in unserer Gemeinde wünschen würden.</a:t>
            </a:r>
          </a:p>
        </p:txBody>
      </p:sp>
      <p:sp>
        <p:nvSpPr>
          <p:cNvPr id="4" name="Foliennummernplatzhalter 3">
            <a:extLst>
              <a:ext uri="{FF2B5EF4-FFF2-40B4-BE49-F238E27FC236}">
                <a16:creationId xmlns:a16="http://schemas.microsoft.com/office/drawing/2014/main" id="{AA0DDA74-E709-4C9A-A894-987EDEC1EB8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91CC93-47A1-4597-96E9-D189C33CFEE4}" type="slidenum">
              <a:t>60</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8759E4-55C4-42B8-9320-3EA84557C66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F2C2ED-EA61-4CC0-B33D-F7ECCD4FC257}"/>
              </a:ext>
            </a:extLst>
          </p:cNvPr>
          <p:cNvSpPr txBox="1">
            <a:spLocks noGrp="1"/>
          </p:cNvSpPr>
          <p:nvPr>
            <p:ph type="body" sz="quarter" idx="1"/>
          </p:nvPr>
        </p:nvSpPr>
        <p:spPr/>
        <p:txBody>
          <a:bodyPr/>
          <a:lstStyle/>
          <a:p>
            <a:pPr lvl="0"/>
            <a:r>
              <a:rPr lang="de-DE"/>
              <a:t>Im dritten Treffen würden wir dann priorisieren: Welche Ziele wollen bzw. können wir zuerst umsetzen.</a:t>
            </a:r>
            <a:endParaRPr lang="en-US"/>
          </a:p>
        </p:txBody>
      </p:sp>
      <p:sp>
        <p:nvSpPr>
          <p:cNvPr id="4" name="Foliennummernplatzhalter 3">
            <a:extLst>
              <a:ext uri="{FF2B5EF4-FFF2-40B4-BE49-F238E27FC236}">
                <a16:creationId xmlns:a16="http://schemas.microsoft.com/office/drawing/2014/main" id="{B65C2DD7-E6E4-4B99-967C-820FCB38C5F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7BB071-A719-47BC-AFBD-374CAE08359C}" type="slidenum">
              <a:t>61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3456B7-7F76-4A67-8F6E-2CE74E110B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DE5609E-30F2-4AAB-AEC9-78389982541D}"/>
              </a:ext>
            </a:extLst>
          </p:cNvPr>
          <p:cNvSpPr txBox="1">
            <a:spLocks noGrp="1"/>
          </p:cNvSpPr>
          <p:nvPr>
            <p:ph type="body" sz="quarter" idx="1"/>
          </p:nvPr>
        </p:nvSpPr>
        <p:spPr/>
        <p:txBody>
          <a:bodyPr/>
          <a:lstStyle/>
          <a:p>
            <a:pPr lvl="0"/>
            <a:r>
              <a:rPr lang="de-DE"/>
              <a:t>Im vierten Treffen würden wir gemeinsam schauen, wie die Umsetzung voran geht.</a:t>
            </a:r>
            <a:endParaRPr lang="en-US"/>
          </a:p>
        </p:txBody>
      </p:sp>
      <p:sp>
        <p:nvSpPr>
          <p:cNvPr id="4" name="Foliennummernplatzhalter 3">
            <a:extLst>
              <a:ext uri="{FF2B5EF4-FFF2-40B4-BE49-F238E27FC236}">
                <a16:creationId xmlns:a16="http://schemas.microsoft.com/office/drawing/2014/main" id="{4DBD2C72-DD47-452D-9760-70595A7AD64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6254D5-FD52-4859-82A8-1E3479DAB127}" type="slidenum">
              <a:t>62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32D909-4F41-4627-A3CE-AFD181A48621}"/>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B8F7045F-6D59-42E1-8DAA-FF12AEF863C8}"/>
              </a:ext>
            </a:extLst>
          </p:cNvPr>
          <p:cNvSpPr txBox="1">
            <a:spLocks noGrp="1"/>
          </p:cNvSpPr>
          <p:nvPr>
            <p:ph type="body" sz="quarter" idx="1"/>
          </p:nvPr>
        </p:nvSpPr>
        <p:spPr/>
        <p:txBody>
          <a:bodyPr/>
          <a:lstStyle/>
          <a:p>
            <a:endParaRPr lang="en-US"/>
          </a:p>
        </p:txBody>
      </p:sp>
      <p:sp>
        <p:nvSpPr>
          <p:cNvPr id="4" name="Foliennummernplatzhalter 3">
            <a:extLst>
              <a:ext uri="{FF2B5EF4-FFF2-40B4-BE49-F238E27FC236}">
                <a16:creationId xmlns:a16="http://schemas.microsoft.com/office/drawing/2014/main" id="{D9FA401E-40A7-4980-AEF5-BEFB29342C9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8F1BA5-BEB7-4F5F-9093-229BACB5FC1F}" type="slidenum">
              <a:t>63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0FADB2-49BE-4537-8474-B0BFE3653F26}"/>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3FDD588D-99A9-4125-AFCA-C91ACFCE9DEF}"/>
              </a:ext>
            </a:extLst>
          </p:cNvPr>
          <p:cNvSpPr txBox="1">
            <a:spLocks noGrp="1"/>
          </p:cNvSpPr>
          <p:nvPr>
            <p:ph type="body" sz="quarter" idx="1"/>
          </p:nvPr>
        </p:nvSpPr>
        <p:spPr/>
        <p:txBody>
          <a:bodyPr/>
          <a:lstStyle/>
          <a:p>
            <a:pPr lvl="0"/>
            <a:r>
              <a:rPr lang="de-DE" b="1" i="1"/>
              <a:t>[Gemeinsamer schöner Abschluss: z.B. Lied oder Gebet]</a:t>
            </a:r>
            <a:endParaRPr lang="en-US" b="1" i="1"/>
          </a:p>
          <a:p>
            <a:pPr lvl="0"/>
            <a:endParaRPr lang="de-DE"/>
          </a:p>
        </p:txBody>
      </p:sp>
      <p:sp>
        <p:nvSpPr>
          <p:cNvPr id="4" name="Foliennummernplatzhalter 3">
            <a:extLst>
              <a:ext uri="{FF2B5EF4-FFF2-40B4-BE49-F238E27FC236}">
                <a16:creationId xmlns:a16="http://schemas.microsoft.com/office/drawing/2014/main" id="{61AC4D61-7831-445B-A82F-D4752CC377E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8D2709-C0C3-4B86-A493-288F9B34C5C4}" type="slidenum">
              <a:t>64</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DD2CC0-6F62-4C54-9F5A-1EB038EC33EF}"/>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21B8280E-99B9-406A-82B1-106E72DB0152}"/>
              </a:ext>
            </a:extLst>
          </p:cNvPr>
          <p:cNvSpPr txBox="1">
            <a:spLocks noGrp="1"/>
          </p:cNvSpPr>
          <p:nvPr>
            <p:ph type="body" sz="quarter" idx="1"/>
          </p:nvPr>
        </p:nvSpPr>
        <p:spPr/>
        <p:txBody>
          <a:bodyPr/>
          <a:lstStyle/>
          <a:p>
            <a:pPr lvl="0"/>
            <a:r>
              <a:rPr lang="de-DE"/>
              <a:t>Falls Sie die Angaben, die in dieser Präsentation gemacht wurden noch einmal</a:t>
            </a:r>
          </a:p>
          <a:p>
            <a:pPr lvl="0"/>
            <a:r>
              <a:rPr lang="de-DE"/>
              <a:t>nachschlagen möchten, sind hier alle Quellenangaben notiert.</a:t>
            </a:r>
          </a:p>
        </p:txBody>
      </p:sp>
      <p:sp>
        <p:nvSpPr>
          <p:cNvPr id="4" name="Foliennummernplatzhalter 3">
            <a:extLst>
              <a:ext uri="{FF2B5EF4-FFF2-40B4-BE49-F238E27FC236}">
                <a16:creationId xmlns:a16="http://schemas.microsoft.com/office/drawing/2014/main" id="{A0A7B439-4794-4188-9013-ED53C978118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378939-0D6A-4069-8775-634F20320C64}" type="slidenum">
              <a:t>65</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14DA35-A2B9-4238-8BDB-42A8A971F52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768050E-C326-4DD9-A9C1-D63E061BE20D}"/>
              </a:ext>
            </a:extLst>
          </p:cNvPr>
          <p:cNvSpPr txBox="1">
            <a:spLocks noGrp="1"/>
          </p:cNvSpPr>
          <p:nvPr>
            <p:ph type="body" sz="quarter" idx="1"/>
          </p:nvPr>
        </p:nvSpPr>
        <p:spPr/>
        <p:txBody>
          <a:bodyPr/>
          <a:lstStyle/>
          <a:p>
            <a:endParaRPr lang="en-US"/>
          </a:p>
        </p:txBody>
      </p:sp>
      <p:sp>
        <p:nvSpPr>
          <p:cNvPr id="4" name="Foliennummernplatzhalter 3">
            <a:extLst>
              <a:ext uri="{FF2B5EF4-FFF2-40B4-BE49-F238E27FC236}">
                <a16:creationId xmlns:a16="http://schemas.microsoft.com/office/drawing/2014/main" id="{92A8EE87-F597-43DB-BAD5-F9809AA1A77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FBC277-F18A-4BF7-AFE8-BE13DF711468}" type="slidenum">
              <a:t>66</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EE4DC6-E17F-41FE-BF0C-54B14977CDCE}"/>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499117B6-77EF-41A8-814A-EBD5CFC39FB4}"/>
              </a:ext>
            </a:extLst>
          </p:cNvPr>
          <p:cNvSpPr txBox="1">
            <a:spLocks noGrp="1"/>
          </p:cNvSpPr>
          <p:nvPr>
            <p:ph type="body" sz="quarter" idx="1"/>
          </p:nvPr>
        </p:nvSpPr>
        <p:spPr/>
        <p:txBody>
          <a:bodyPr/>
          <a:lstStyle/>
          <a:p>
            <a:pPr lvl="0"/>
            <a:r>
              <a:rPr lang="de-DE"/>
              <a:t>So lesen wir in Mt 25,35 das bekannte Zitat von Jesus: Ich war hungrig, ihr gabt mir zu essen</a:t>
            </a:r>
          </a:p>
          <a:p>
            <a:pPr lvl="0"/>
            <a:endParaRPr lang="de-DE"/>
          </a:p>
        </p:txBody>
      </p:sp>
      <p:sp>
        <p:nvSpPr>
          <p:cNvPr id="4" name="Foliennummernplatzhalter 3">
            <a:extLst>
              <a:ext uri="{FF2B5EF4-FFF2-40B4-BE49-F238E27FC236}">
                <a16:creationId xmlns:a16="http://schemas.microsoft.com/office/drawing/2014/main" id="{29313FF8-2974-4E04-A27F-B902992EA30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7263C5-E817-4BA7-BC2B-C548514AC833}" type="slidenum">
              <a:t>7</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F16E9D-8B89-40F3-8DD8-2E6FBFED1FBF}"/>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E0558026-BB22-4245-94C2-A9EB8B4D881D}"/>
              </a:ext>
            </a:extLst>
          </p:cNvPr>
          <p:cNvSpPr txBox="1">
            <a:spLocks noGrp="1"/>
          </p:cNvSpPr>
          <p:nvPr>
            <p:ph type="body" sz="quarter" idx="1"/>
          </p:nvPr>
        </p:nvSpPr>
        <p:spPr/>
        <p:txBody>
          <a:bodyPr/>
          <a:lstStyle/>
          <a:p>
            <a:pPr lvl="0"/>
            <a:r>
              <a:rPr lang="de-DE"/>
              <a:t>Ich war durstig, ihr gabt mir Wasser.</a:t>
            </a:r>
          </a:p>
        </p:txBody>
      </p:sp>
      <p:sp>
        <p:nvSpPr>
          <p:cNvPr id="4" name="Foliennummernplatzhalter 3">
            <a:extLst>
              <a:ext uri="{FF2B5EF4-FFF2-40B4-BE49-F238E27FC236}">
                <a16:creationId xmlns:a16="http://schemas.microsoft.com/office/drawing/2014/main" id="{C749308F-60BF-4137-9CAA-6078714371E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4C7EF6-7637-495A-9CEB-13BEED87F9E9}" type="slidenum">
              <a:t>8</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A0925A-746C-4652-9698-491D34D4A727}"/>
              </a:ext>
            </a:extLst>
          </p:cNvPr>
          <p:cNvSpPr>
            <a:spLocks noGrp="1" noRot="1" noChangeAspect="1"/>
          </p:cNvSpPr>
          <p:nvPr>
            <p:ph type="sldImg"/>
          </p:nvPr>
        </p:nvSpPr>
        <p:spPr>
          <a:xfrm>
            <a:off x="1371600" y="1143000"/>
            <a:ext cx="4114800" cy="3086100"/>
          </a:xfrm>
        </p:spPr>
      </p:sp>
      <p:sp>
        <p:nvSpPr>
          <p:cNvPr id="3" name="Notizenplatzhalter 2">
            <a:extLst>
              <a:ext uri="{FF2B5EF4-FFF2-40B4-BE49-F238E27FC236}">
                <a16:creationId xmlns:a16="http://schemas.microsoft.com/office/drawing/2014/main" id="{F44DB2D1-4B89-46D2-9EEE-2D400B7447B0}"/>
              </a:ext>
            </a:extLst>
          </p:cNvPr>
          <p:cNvSpPr txBox="1">
            <a:spLocks noGrp="1"/>
          </p:cNvSpPr>
          <p:nvPr>
            <p:ph type="body" sz="quarter" idx="1"/>
          </p:nvPr>
        </p:nvSpPr>
        <p:spPr/>
        <p:txBody>
          <a:bodyPr/>
          <a:lstStyle/>
          <a:p>
            <a:pPr lvl="0"/>
            <a:r>
              <a:rPr lang="de-DE"/>
              <a:t>Ich war fremd und ihr habt mich aufgenommen.</a:t>
            </a:r>
          </a:p>
        </p:txBody>
      </p:sp>
      <p:sp>
        <p:nvSpPr>
          <p:cNvPr id="4" name="Foliennummernplatzhalter 3">
            <a:extLst>
              <a:ext uri="{FF2B5EF4-FFF2-40B4-BE49-F238E27FC236}">
                <a16:creationId xmlns:a16="http://schemas.microsoft.com/office/drawing/2014/main" id="{E6995639-F4AA-4015-BFC6-99C9F50483B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2A570F-DF7B-430B-A116-1A6C3020069C}" type="slidenum">
              <a:t>9</a:t>
            </a:fld>
            <a:endParaRPr lang="de-DE"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DDC4-8FAB-4404-9D2E-5777BA21152A}"/>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de-DE"/>
              <a:t>Mastertitelformat bearbeiten</a:t>
            </a:r>
            <a:endParaRPr lang="en-US"/>
          </a:p>
        </p:txBody>
      </p:sp>
      <p:sp>
        <p:nvSpPr>
          <p:cNvPr id="3" name="Subtitle 2">
            <a:extLst>
              <a:ext uri="{FF2B5EF4-FFF2-40B4-BE49-F238E27FC236}">
                <a16:creationId xmlns:a16="http://schemas.microsoft.com/office/drawing/2014/main" id="{D9260B03-C0C3-43D8-89A6-0DB725B8F082}"/>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de-DE"/>
              <a:t>Master-Untertitelformat bearbeiten</a:t>
            </a:r>
            <a:endParaRPr lang="en-US"/>
          </a:p>
        </p:txBody>
      </p:sp>
      <p:sp>
        <p:nvSpPr>
          <p:cNvPr id="4" name="Date Placeholder 3">
            <a:extLst>
              <a:ext uri="{FF2B5EF4-FFF2-40B4-BE49-F238E27FC236}">
                <a16:creationId xmlns:a16="http://schemas.microsoft.com/office/drawing/2014/main" id="{FF6F0C82-B39C-4AFF-84F2-19F213808537}"/>
              </a:ext>
            </a:extLst>
          </p:cNvPr>
          <p:cNvSpPr txBox="1">
            <a:spLocks noGrp="1"/>
          </p:cNvSpPr>
          <p:nvPr>
            <p:ph type="dt" sz="half" idx="7"/>
          </p:nvPr>
        </p:nvSpPr>
        <p:spPr/>
        <p:txBody>
          <a:bodyPr/>
          <a:lstStyle>
            <a:lvl1pPr>
              <a:defRPr/>
            </a:lvl1pPr>
          </a:lstStyle>
          <a:p>
            <a:pPr lvl="0"/>
            <a:fld id="{78FAA158-1E3C-49A8-98B0-3D81B03D0CF7}" type="datetime1">
              <a:rPr lang="de-DE"/>
              <a:pPr lvl="0"/>
              <a:t>26.02.2021</a:t>
            </a:fld>
            <a:endParaRPr lang="de-DE"/>
          </a:p>
        </p:txBody>
      </p:sp>
      <p:sp>
        <p:nvSpPr>
          <p:cNvPr id="5" name="Footer Placeholder 4">
            <a:extLst>
              <a:ext uri="{FF2B5EF4-FFF2-40B4-BE49-F238E27FC236}">
                <a16:creationId xmlns:a16="http://schemas.microsoft.com/office/drawing/2014/main" id="{3A5839B7-3E0F-45E1-B3F0-9F4FE8FF6154}"/>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BA0EC1B2-6947-4E94-9D51-680C6F6FC368}"/>
              </a:ext>
            </a:extLst>
          </p:cNvPr>
          <p:cNvSpPr txBox="1">
            <a:spLocks noGrp="1"/>
          </p:cNvSpPr>
          <p:nvPr>
            <p:ph type="sldNum" sz="quarter" idx="8"/>
          </p:nvPr>
        </p:nvSpPr>
        <p:spPr/>
        <p:txBody>
          <a:bodyPr/>
          <a:lstStyle>
            <a:lvl1pPr>
              <a:defRPr/>
            </a:lvl1pPr>
          </a:lstStyle>
          <a:p>
            <a:pPr lvl="0"/>
            <a:fld id="{C92FF7BF-916C-42DB-9F7E-2FE820B5DAAB}" type="slidenum">
              <a:t>‹Nr.›</a:t>
            </a:fld>
            <a:endParaRPr lang="de-DE"/>
          </a:p>
        </p:txBody>
      </p:sp>
    </p:spTree>
    <p:extLst>
      <p:ext uri="{BB962C8B-B14F-4D97-AF65-F5344CB8AC3E}">
        <p14:creationId xmlns:p14="http://schemas.microsoft.com/office/powerpoint/2010/main" val="31481752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021C-FF5D-4E88-9994-69B71BB3FEEE}"/>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E0AD8A0F-9061-42C1-B292-EBCAF999F56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13123B49-A2FA-4BF2-8104-8DF43F4C5777}"/>
              </a:ext>
            </a:extLst>
          </p:cNvPr>
          <p:cNvSpPr txBox="1">
            <a:spLocks noGrp="1"/>
          </p:cNvSpPr>
          <p:nvPr>
            <p:ph type="dt" sz="half" idx="7"/>
          </p:nvPr>
        </p:nvSpPr>
        <p:spPr/>
        <p:txBody>
          <a:bodyPr/>
          <a:lstStyle>
            <a:lvl1pPr>
              <a:defRPr/>
            </a:lvl1pPr>
          </a:lstStyle>
          <a:p>
            <a:pPr lvl="0"/>
            <a:fld id="{EFD29410-4448-488D-A8C3-5D4118CC2570}" type="datetime1">
              <a:rPr lang="de-DE"/>
              <a:pPr lvl="0"/>
              <a:t>26.02.2021</a:t>
            </a:fld>
            <a:endParaRPr lang="de-DE"/>
          </a:p>
        </p:txBody>
      </p:sp>
      <p:sp>
        <p:nvSpPr>
          <p:cNvPr id="5" name="Footer Placeholder 4">
            <a:extLst>
              <a:ext uri="{FF2B5EF4-FFF2-40B4-BE49-F238E27FC236}">
                <a16:creationId xmlns:a16="http://schemas.microsoft.com/office/drawing/2014/main" id="{616C3A91-40AC-415D-8599-F1BAEBAD4D36}"/>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25DB4DA2-D048-489A-B5CE-11062EE9AC65}"/>
              </a:ext>
            </a:extLst>
          </p:cNvPr>
          <p:cNvSpPr txBox="1">
            <a:spLocks noGrp="1"/>
          </p:cNvSpPr>
          <p:nvPr>
            <p:ph type="sldNum" sz="quarter" idx="8"/>
          </p:nvPr>
        </p:nvSpPr>
        <p:spPr/>
        <p:txBody>
          <a:bodyPr/>
          <a:lstStyle>
            <a:lvl1pPr>
              <a:defRPr/>
            </a:lvl1pPr>
          </a:lstStyle>
          <a:p>
            <a:pPr lvl="0"/>
            <a:fld id="{B2DB48FE-D42B-4691-8978-A5EB1EB94D75}" type="slidenum">
              <a:t>‹Nr.›</a:t>
            </a:fld>
            <a:endParaRPr lang="de-DE"/>
          </a:p>
        </p:txBody>
      </p:sp>
    </p:spTree>
    <p:extLst>
      <p:ext uri="{BB962C8B-B14F-4D97-AF65-F5344CB8AC3E}">
        <p14:creationId xmlns:p14="http://schemas.microsoft.com/office/powerpoint/2010/main" val="357210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13481-0240-4D10-83EF-CD83B4B06E7B}"/>
              </a:ext>
            </a:extLst>
          </p:cNvPr>
          <p:cNvSpPr txBox="1">
            <a:spLocks noGrp="1"/>
          </p:cNvSpPr>
          <p:nvPr>
            <p:ph type="title" orient="vert"/>
          </p:nvPr>
        </p:nvSpPr>
        <p:spPr>
          <a:xfrm>
            <a:off x="6543675" y="365129"/>
            <a:ext cx="1971674" cy="5811834"/>
          </a:xfrm>
        </p:spPr>
        <p:txBody>
          <a:bodyPr vert="eaVert"/>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A20F15C5-E369-4395-AF88-C56274F20B0E}"/>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CF5F1E72-D542-4226-B4B0-7B5F8B8A4091}"/>
              </a:ext>
            </a:extLst>
          </p:cNvPr>
          <p:cNvSpPr txBox="1">
            <a:spLocks noGrp="1"/>
          </p:cNvSpPr>
          <p:nvPr>
            <p:ph type="dt" sz="half" idx="7"/>
          </p:nvPr>
        </p:nvSpPr>
        <p:spPr/>
        <p:txBody>
          <a:bodyPr/>
          <a:lstStyle>
            <a:lvl1pPr>
              <a:defRPr/>
            </a:lvl1pPr>
          </a:lstStyle>
          <a:p>
            <a:pPr lvl="0"/>
            <a:fld id="{357EAA61-8D06-40D6-8E0F-1749DC41754B}" type="datetime1">
              <a:rPr lang="de-DE"/>
              <a:pPr lvl="0"/>
              <a:t>26.02.2021</a:t>
            </a:fld>
            <a:endParaRPr lang="de-DE"/>
          </a:p>
        </p:txBody>
      </p:sp>
      <p:sp>
        <p:nvSpPr>
          <p:cNvPr id="5" name="Footer Placeholder 4">
            <a:extLst>
              <a:ext uri="{FF2B5EF4-FFF2-40B4-BE49-F238E27FC236}">
                <a16:creationId xmlns:a16="http://schemas.microsoft.com/office/drawing/2014/main" id="{E51432FD-F641-4D39-B6DF-547D4A93CA29}"/>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99C7C7A1-6DE8-4B60-AAC3-3E888E486739}"/>
              </a:ext>
            </a:extLst>
          </p:cNvPr>
          <p:cNvSpPr txBox="1">
            <a:spLocks noGrp="1"/>
          </p:cNvSpPr>
          <p:nvPr>
            <p:ph type="sldNum" sz="quarter" idx="8"/>
          </p:nvPr>
        </p:nvSpPr>
        <p:spPr/>
        <p:txBody>
          <a:bodyPr/>
          <a:lstStyle>
            <a:lvl1pPr>
              <a:defRPr/>
            </a:lvl1pPr>
          </a:lstStyle>
          <a:p>
            <a:pPr lvl="0"/>
            <a:fld id="{64164616-CB7D-47EA-B032-5CDE886E59EE}" type="slidenum">
              <a:t>‹Nr.›</a:t>
            </a:fld>
            <a:endParaRPr lang="de-DE"/>
          </a:p>
        </p:txBody>
      </p:sp>
    </p:spTree>
    <p:extLst>
      <p:ext uri="{BB962C8B-B14F-4D97-AF65-F5344CB8AC3E}">
        <p14:creationId xmlns:p14="http://schemas.microsoft.com/office/powerpoint/2010/main" val="1078586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8ED6-92CC-45F9-B7FC-5AF12937B6D4}"/>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de-DE"/>
              <a:t>Mastertitelformat bearbeiten</a:t>
            </a:r>
            <a:endParaRPr lang="en-US"/>
          </a:p>
        </p:txBody>
      </p:sp>
      <p:sp>
        <p:nvSpPr>
          <p:cNvPr id="3" name="Subtitle 2">
            <a:extLst>
              <a:ext uri="{FF2B5EF4-FFF2-40B4-BE49-F238E27FC236}">
                <a16:creationId xmlns:a16="http://schemas.microsoft.com/office/drawing/2014/main" id="{6D940ED1-B07B-4587-BF14-BCEDFD835BEE}"/>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de-DE"/>
              <a:t>Master-Untertitelformat bearbeiten</a:t>
            </a:r>
            <a:endParaRPr lang="en-US"/>
          </a:p>
        </p:txBody>
      </p:sp>
      <p:sp>
        <p:nvSpPr>
          <p:cNvPr id="4" name="Date Placeholder 3">
            <a:extLst>
              <a:ext uri="{FF2B5EF4-FFF2-40B4-BE49-F238E27FC236}">
                <a16:creationId xmlns:a16="http://schemas.microsoft.com/office/drawing/2014/main" id="{7CFB906A-2F44-4FB1-A932-BF52E80E46FD}"/>
              </a:ext>
            </a:extLst>
          </p:cNvPr>
          <p:cNvSpPr txBox="1">
            <a:spLocks noGrp="1"/>
          </p:cNvSpPr>
          <p:nvPr>
            <p:ph type="dt" sz="half" idx="7"/>
          </p:nvPr>
        </p:nvSpPr>
        <p:spPr/>
        <p:txBody>
          <a:bodyPr/>
          <a:lstStyle>
            <a:lvl1pPr>
              <a:defRPr/>
            </a:lvl1pPr>
          </a:lstStyle>
          <a:p>
            <a:pPr lvl="0"/>
            <a:fld id="{EEE661BB-FF73-461F-9D90-489A95FC0368}" type="datetime1">
              <a:rPr lang="de-DE"/>
              <a:pPr lvl="0"/>
              <a:t>26.02.2021</a:t>
            </a:fld>
            <a:endParaRPr lang="de-DE"/>
          </a:p>
        </p:txBody>
      </p:sp>
      <p:sp>
        <p:nvSpPr>
          <p:cNvPr id="5" name="Footer Placeholder 4">
            <a:extLst>
              <a:ext uri="{FF2B5EF4-FFF2-40B4-BE49-F238E27FC236}">
                <a16:creationId xmlns:a16="http://schemas.microsoft.com/office/drawing/2014/main" id="{96936213-CA3D-4740-9673-5AEABEDAFBB2}"/>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184A6B48-E886-49AD-940C-B14A7334AB30}"/>
              </a:ext>
            </a:extLst>
          </p:cNvPr>
          <p:cNvSpPr txBox="1">
            <a:spLocks noGrp="1"/>
          </p:cNvSpPr>
          <p:nvPr>
            <p:ph type="sldNum" sz="quarter" idx="8"/>
          </p:nvPr>
        </p:nvSpPr>
        <p:spPr/>
        <p:txBody>
          <a:bodyPr/>
          <a:lstStyle>
            <a:lvl1pPr>
              <a:defRPr/>
            </a:lvl1pPr>
          </a:lstStyle>
          <a:p>
            <a:pPr lvl="0"/>
            <a:fld id="{501FF012-A526-4331-91A8-66C09EDF72CA}" type="slidenum">
              <a:t>‹Nr.›</a:t>
            </a:fld>
            <a:endParaRPr lang="de-DE"/>
          </a:p>
        </p:txBody>
      </p:sp>
    </p:spTree>
    <p:extLst>
      <p:ext uri="{BB962C8B-B14F-4D97-AF65-F5344CB8AC3E}">
        <p14:creationId xmlns:p14="http://schemas.microsoft.com/office/powerpoint/2010/main" val="354633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07B8-10F7-49F3-A003-78AA9562DA2F}"/>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AACDE319-2E3B-49AC-9183-715D5ECFCC3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9921B00B-24BC-425C-BA65-E9823B67BF50}"/>
              </a:ext>
            </a:extLst>
          </p:cNvPr>
          <p:cNvSpPr txBox="1">
            <a:spLocks noGrp="1"/>
          </p:cNvSpPr>
          <p:nvPr>
            <p:ph type="dt" sz="half" idx="7"/>
          </p:nvPr>
        </p:nvSpPr>
        <p:spPr/>
        <p:txBody>
          <a:bodyPr/>
          <a:lstStyle>
            <a:lvl1pPr>
              <a:defRPr/>
            </a:lvl1pPr>
          </a:lstStyle>
          <a:p>
            <a:pPr lvl="0"/>
            <a:fld id="{D2CCB1DE-BF7B-4EE0-8BBB-205373452491}" type="datetime1">
              <a:rPr lang="de-DE"/>
              <a:pPr lvl="0"/>
              <a:t>26.02.2021</a:t>
            </a:fld>
            <a:endParaRPr lang="de-DE"/>
          </a:p>
        </p:txBody>
      </p:sp>
      <p:sp>
        <p:nvSpPr>
          <p:cNvPr id="5" name="Footer Placeholder 4">
            <a:extLst>
              <a:ext uri="{FF2B5EF4-FFF2-40B4-BE49-F238E27FC236}">
                <a16:creationId xmlns:a16="http://schemas.microsoft.com/office/drawing/2014/main" id="{9C976CE4-CEF3-4E26-B785-A07771A1A5E1}"/>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00589588-2D76-48AD-9384-BE8475DBDFF5}"/>
              </a:ext>
            </a:extLst>
          </p:cNvPr>
          <p:cNvSpPr txBox="1">
            <a:spLocks noGrp="1"/>
          </p:cNvSpPr>
          <p:nvPr>
            <p:ph type="sldNum" sz="quarter" idx="8"/>
          </p:nvPr>
        </p:nvSpPr>
        <p:spPr/>
        <p:txBody>
          <a:bodyPr/>
          <a:lstStyle>
            <a:lvl1pPr>
              <a:defRPr/>
            </a:lvl1pPr>
          </a:lstStyle>
          <a:p>
            <a:pPr lvl="0"/>
            <a:fld id="{1F7AA294-0E3F-4FDB-9123-5C874D531CCB}" type="slidenum">
              <a:t>‹Nr.›</a:t>
            </a:fld>
            <a:endParaRPr lang="de-DE"/>
          </a:p>
        </p:txBody>
      </p:sp>
    </p:spTree>
    <p:extLst>
      <p:ext uri="{BB962C8B-B14F-4D97-AF65-F5344CB8AC3E}">
        <p14:creationId xmlns:p14="http://schemas.microsoft.com/office/powerpoint/2010/main" val="35146743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8DBB-5557-4620-9D6C-84C66D6D9FEB}"/>
              </a:ext>
            </a:extLst>
          </p:cNvPr>
          <p:cNvSpPr txBox="1">
            <a:spLocks noGrp="1"/>
          </p:cNvSpPr>
          <p:nvPr>
            <p:ph type="title"/>
          </p:nvPr>
        </p:nvSpPr>
        <p:spPr>
          <a:xfrm>
            <a:off x="623885" y="1709735"/>
            <a:ext cx="7886700" cy="2852735"/>
          </a:xfrm>
        </p:spPr>
        <p:txBody>
          <a:bodyPr anchor="b"/>
          <a:lstStyle>
            <a:lvl1pPr>
              <a:defRPr sz="6000"/>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57C8D3F2-79D3-493F-9598-8914420A94FB}"/>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de-DE"/>
              <a:t>Mastertextformat bearbeiten</a:t>
            </a:r>
          </a:p>
        </p:txBody>
      </p:sp>
      <p:sp>
        <p:nvSpPr>
          <p:cNvPr id="4" name="Date Placeholder 3">
            <a:extLst>
              <a:ext uri="{FF2B5EF4-FFF2-40B4-BE49-F238E27FC236}">
                <a16:creationId xmlns:a16="http://schemas.microsoft.com/office/drawing/2014/main" id="{97929BA9-B2B8-4614-94C3-072B9EC2CABE}"/>
              </a:ext>
            </a:extLst>
          </p:cNvPr>
          <p:cNvSpPr txBox="1">
            <a:spLocks noGrp="1"/>
          </p:cNvSpPr>
          <p:nvPr>
            <p:ph type="dt" sz="half" idx="7"/>
          </p:nvPr>
        </p:nvSpPr>
        <p:spPr/>
        <p:txBody>
          <a:bodyPr/>
          <a:lstStyle>
            <a:lvl1pPr>
              <a:defRPr/>
            </a:lvl1pPr>
          </a:lstStyle>
          <a:p>
            <a:pPr lvl="0"/>
            <a:fld id="{AEF14295-685C-4AEA-ACB9-142C36DDCD5F}" type="datetime1">
              <a:rPr lang="de-DE"/>
              <a:pPr lvl="0"/>
              <a:t>26.02.2021</a:t>
            </a:fld>
            <a:endParaRPr lang="de-DE"/>
          </a:p>
        </p:txBody>
      </p:sp>
      <p:sp>
        <p:nvSpPr>
          <p:cNvPr id="5" name="Footer Placeholder 4">
            <a:extLst>
              <a:ext uri="{FF2B5EF4-FFF2-40B4-BE49-F238E27FC236}">
                <a16:creationId xmlns:a16="http://schemas.microsoft.com/office/drawing/2014/main" id="{79A2F207-BE6E-4D3A-B779-467071F584A4}"/>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A740B9A9-F0FA-4105-B158-29411FAD1C15}"/>
              </a:ext>
            </a:extLst>
          </p:cNvPr>
          <p:cNvSpPr txBox="1">
            <a:spLocks noGrp="1"/>
          </p:cNvSpPr>
          <p:nvPr>
            <p:ph type="sldNum" sz="quarter" idx="8"/>
          </p:nvPr>
        </p:nvSpPr>
        <p:spPr/>
        <p:txBody>
          <a:bodyPr/>
          <a:lstStyle>
            <a:lvl1pPr>
              <a:defRPr/>
            </a:lvl1pPr>
          </a:lstStyle>
          <a:p>
            <a:pPr lvl="0"/>
            <a:fld id="{4E50D2A0-CFBF-4A5F-81E0-FCD2B6C8048A}" type="slidenum">
              <a:t>‹Nr.›</a:t>
            </a:fld>
            <a:endParaRPr lang="de-DE"/>
          </a:p>
        </p:txBody>
      </p:sp>
    </p:spTree>
    <p:extLst>
      <p:ext uri="{BB962C8B-B14F-4D97-AF65-F5344CB8AC3E}">
        <p14:creationId xmlns:p14="http://schemas.microsoft.com/office/powerpoint/2010/main" val="247104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8122-1310-457A-91A3-12951F7BA7DA}"/>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9B588CAC-BB54-430F-A4D8-69A2B8A486B1}"/>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a:extLst>
              <a:ext uri="{FF2B5EF4-FFF2-40B4-BE49-F238E27FC236}">
                <a16:creationId xmlns:a16="http://schemas.microsoft.com/office/drawing/2014/main" id="{B4D2CD9E-16B6-4DF3-A758-C7B1B880D342}"/>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a:extLst>
              <a:ext uri="{FF2B5EF4-FFF2-40B4-BE49-F238E27FC236}">
                <a16:creationId xmlns:a16="http://schemas.microsoft.com/office/drawing/2014/main" id="{6EC04537-0F9C-4841-8931-A3A4004A9B08}"/>
              </a:ext>
            </a:extLst>
          </p:cNvPr>
          <p:cNvSpPr txBox="1">
            <a:spLocks noGrp="1"/>
          </p:cNvSpPr>
          <p:nvPr>
            <p:ph type="dt" sz="half" idx="7"/>
          </p:nvPr>
        </p:nvSpPr>
        <p:spPr/>
        <p:txBody>
          <a:bodyPr/>
          <a:lstStyle>
            <a:lvl1pPr>
              <a:defRPr/>
            </a:lvl1pPr>
          </a:lstStyle>
          <a:p>
            <a:pPr lvl="0"/>
            <a:fld id="{8084A938-D84A-4074-8739-4EB16330A4FD}" type="datetime1">
              <a:rPr lang="de-DE"/>
              <a:pPr lvl="0"/>
              <a:t>26.02.2021</a:t>
            </a:fld>
            <a:endParaRPr lang="de-DE"/>
          </a:p>
        </p:txBody>
      </p:sp>
      <p:sp>
        <p:nvSpPr>
          <p:cNvPr id="6" name="Footer Placeholder 5">
            <a:extLst>
              <a:ext uri="{FF2B5EF4-FFF2-40B4-BE49-F238E27FC236}">
                <a16:creationId xmlns:a16="http://schemas.microsoft.com/office/drawing/2014/main" id="{C89EC9FE-0465-4F7E-9B8B-2C359B863978}"/>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A5B7CA61-C2A2-4927-B52D-1D3254B5A797}"/>
              </a:ext>
            </a:extLst>
          </p:cNvPr>
          <p:cNvSpPr txBox="1">
            <a:spLocks noGrp="1"/>
          </p:cNvSpPr>
          <p:nvPr>
            <p:ph type="sldNum" sz="quarter" idx="8"/>
          </p:nvPr>
        </p:nvSpPr>
        <p:spPr/>
        <p:txBody>
          <a:bodyPr/>
          <a:lstStyle>
            <a:lvl1pPr>
              <a:defRPr/>
            </a:lvl1pPr>
          </a:lstStyle>
          <a:p>
            <a:pPr lvl="0"/>
            <a:fld id="{81C8E35D-A119-4C06-9B8E-12102B650ED7}" type="slidenum">
              <a:t>‹Nr.›</a:t>
            </a:fld>
            <a:endParaRPr lang="de-DE"/>
          </a:p>
        </p:txBody>
      </p:sp>
    </p:spTree>
    <p:extLst>
      <p:ext uri="{BB962C8B-B14F-4D97-AF65-F5344CB8AC3E}">
        <p14:creationId xmlns:p14="http://schemas.microsoft.com/office/powerpoint/2010/main" val="320335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A894-F66A-4C0B-B1C2-C319078EB1BD}"/>
              </a:ext>
            </a:extLst>
          </p:cNvPr>
          <p:cNvSpPr txBox="1">
            <a:spLocks noGrp="1"/>
          </p:cNvSpPr>
          <p:nvPr>
            <p:ph type="title"/>
          </p:nvPr>
        </p:nvSpPr>
        <p:spPr>
          <a:xfrm>
            <a:off x="629838" y="365129"/>
            <a:ext cx="7886700" cy="1325559"/>
          </a:xfrm>
        </p:spPr>
        <p:txBody>
          <a:bodyPr/>
          <a:lstStyle>
            <a:lvl1pPr>
              <a:defRPr/>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18F6632C-CE3B-4D77-A2AD-BC367E16A2C8}"/>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de-DE"/>
              <a:t>Mastertextformat bearbeiten</a:t>
            </a:r>
          </a:p>
        </p:txBody>
      </p:sp>
      <p:sp>
        <p:nvSpPr>
          <p:cNvPr id="4" name="Content Placeholder 3">
            <a:extLst>
              <a:ext uri="{FF2B5EF4-FFF2-40B4-BE49-F238E27FC236}">
                <a16:creationId xmlns:a16="http://schemas.microsoft.com/office/drawing/2014/main" id="{82EC6707-C53C-4D5B-8320-BA0B9230FE40}"/>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a:extLst>
              <a:ext uri="{FF2B5EF4-FFF2-40B4-BE49-F238E27FC236}">
                <a16:creationId xmlns:a16="http://schemas.microsoft.com/office/drawing/2014/main" id="{0AB98E9A-9A6B-4403-9FC9-9EEA1EE2BBEE}"/>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de-DE"/>
              <a:t>Mastertextformat bearbeiten</a:t>
            </a:r>
          </a:p>
        </p:txBody>
      </p:sp>
      <p:sp>
        <p:nvSpPr>
          <p:cNvPr id="6" name="Content Placeholder 5">
            <a:extLst>
              <a:ext uri="{FF2B5EF4-FFF2-40B4-BE49-F238E27FC236}">
                <a16:creationId xmlns:a16="http://schemas.microsoft.com/office/drawing/2014/main" id="{56C10423-1903-4647-BCD9-086C257C1E81}"/>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a:extLst>
              <a:ext uri="{FF2B5EF4-FFF2-40B4-BE49-F238E27FC236}">
                <a16:creationId xmlns:a16="http://schemas.microsoft.com/office/drawing/2014/main" id="{D3D08024-4486-4715-A444-6BD60095F7BA}"/>
              </a:ext>
            </a:extLst>
          </p:cNvPr>
          <p:cNvSpPr txBox="1">
            <a:spLocks noGrp="1"/>
          </p:cNvSpPr>
          <p:nvPr>
            <p:ph type="dt" sz="half" idx="7"/>
          </p:nvPr>
        </p:nvSpPr>
        <p:spPr/>
        <p:txBody>
          <a:bodyPr/>
          <a:lstStyle>
            <a:lvl1pPr>
              <a:defRPr/>
            </a:lvl1pPr>
          </a:lstStyle>
          <a:p>
            <a:pPr lvl="0"/>
            <a:fld id="{A28904F2-0B24-4DAE-9008-4C420359EFF0}" type="datetime1">
              <a:rPr lang="de-DE"/>
              <a:pPr lvl="0"/>
              <a:t>26.02.2021</a:t>
            </a:fld>
            <a:endParaRPr lang="de-DE"/>
          </a:p>
        </p:txBody>
      </p:sp>
      <p:sp>
        <p:nvSpPr>
          <p:cNvPr id="8" name="Footer Placeholder 7">
            <a:extLst>
              <a:ext uri="{FF2B5EF4-FFF2-40B4-BE49-F238E27FC236}">
                <a16:creationId xmlns:a16="http://schemas.microsoft.com/office/drawing/2014/main" id="{1276BADA-69F0-4131-BFED-F700F014A5FF}"/>
              </a:ext>
            </a:extLst>
          </p:cNvPr>
          <p:cNvSpPr txBox="1">
            <a:spLocks noGrp="1"/>
          </p:cNvSpPr>
          <p:nvPr>
            <p:ph type="ftr" sz="quarter" idx="9"/>
          </p:nvPr>
        </p:nvSpPr>
        <p:spPr/>
        <p:txBody>
          <a:bodyPr/>
          <a:lstStyle>
            <a:lvl1pPr>
              <a:defRPr/>
            </a:lvl1pPr>
          </a:lstStyle>
          <a:p>
            <a:pPr lvl="0"/>
            <a:endParaRPr lang="de-DE"/>
          </a:p>
        </p:txBody>
      </p:sp>
      <p:sp>
        <p:nvSpPr>
          <p:cNvPr id="9" name="Slide Number Placeholder 8">
            <a:extLst>
              <a:ext uri="{FF2B5EF4-FFF2-40B4-BE49-F238E27FC236}">
                <a16:creationId xmlns:a16="http://schemas.microsoft.com/office/drawing/2014/main" id="{9879336C-1990-4554-8631-D8A9AC44E37F}"/>
              </a:ext>
            </a:extLst>
          </p:cNvPr>
          <p:cNvSpPr txBox="1">
            <a:spLocks noGrp="1"/>
          </p:cNvSpPr>
          <p:nvPr>
            <p:ph type="sldNum" sz="quarter" idx="8"/>
          </p:nvPr>
        </p:nvSpPr>
        <p:spPr/>
        <p:txBody>
          <a:bodyPr/>
          <a:lstStyle>
            <a:lvl1pPr>
              <a:defRPr/>
            </a:lvl1pPr>
          </a:lstStyle>
          <a:p>
            <a:pPr lvl="0"/>
            <a:fld id="{9B259D15-CAEC-44A1-9C17-E7F84F5AEE5E}" type="slidenum">
              <a:t>‹Nr.›</a:t>
            </a:fld>
            <a:endParaRPr lang="de-DE"/>
          </a:p>
        </p:txBody>
      </p:sp>
    </p:spTree>
    <p:extLst>
      <p:ext uri="{BB962C8B-B14F-4D97-AF65-F5344CB8AC3E}">
        <p14:creationId xmlns:p14="http://schemas.microsoft.com/office/powerpoint/2010/main" val="4221891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9A9C-8B93-4E31-97EA-E8F186F6CBAD}"/>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Date Placeholder 2">
            <a:extLst>
              <a:ext uri="{FF2B5EF4-FFF2-40B4-BE49-F238E27FC236}">
                <a16:creationId xmlns:a16="http://schemas.microsoft.com/office/drawing/2014/main" id="{C7572E32-7E3B-42CB-8A15-DDF62794C19A}"/>
              </a:ext>
            </a:extLst>
          </p:cNvPr>
          <p:cNvSpPr txBox="1">
            <a:spLocks noGrp="1"/>
          </p:cNvSpPr>
          <p:nvPr>
            <p:ph type="dt" sz="half" idx="7"/>
          </p:nvPr>
        </p:nvSpPr>
        <p:spPr/>
        <p:txBody>
          <a:bodyPr/>
          <a:lstStyle>
            <a:lvl1pPr>
              <a:defRPr/>
            </a:lvl1pPr>
          </a:lstStyle>
          <a:p>
            <a:pPr lvl="0"/>
            <a:fld id="{B688B177-2754-42F4-9EAE-B6FB72D26D6C}" type="datetime1">
              <a:rPr lang="de-DE"/>
              <a:pPr lvl="0"/>
              <a:t>26.02.2021</a:t>
            </a:fld>
            <a:endParaRPr lang="de-DE"/>
          </a:p>
        </p:txBody>
      </p:sp>
      <p:sp>
        <p:nvSpPr>
          <p:cNvPr id="4" name="Footer Placeholder 3">
            <a:extLst>
              <a:ext uri="{FF2B5EF4-FFF2-40B4-BE49-F238E27FC236}">
                <a16:creationId xmlns:a16="http://schemas.microsoft.com/office/drawing/2014/main" id="{FBE85C3F-C70C-48AF-8058-BE7770DCD27D}"/>
              </a:ext>
            </a:extLst>
          </p:cNvPr>
          <p:cNvSpPr txBox="1">
            <a:spLocks noGrp="1"/>
          </p:cNvSpPr>
          <p:nvPr>
            <p:ph type="ftr" sz="quarter" idx="9"/>
          </p:nvPr>
        </p:nvSpPr>
        <p:spPr/>
        <p:txBody>
          <a:bodyPr/>
          <a:lstStyle>
            <a:lvl1pPr>
              <a:defRPr/>
            </a:lvl1pPr>
          </a:lstStyle>
          <a:p>
            <a:pPr lvl="0"/>
            <a:endParaRPr lang="de-DE"/>
          </a:p>
        </p:txBody>
      </p:sp>
      <p:sp>
        <p:nvSpPr>
          <p:cNvPr id="5" name="Slide Number Placeholder 4">
            <a:extLst>
              <a:ext uri="{FF2B5EF4-FFF2-40B4-BE49-F238E27FC236}">
                <a16:creationId xmlns:a16="http://schemas.microsoft.com/office/drawing/2014/main" id="{AD9F0CA7-2CE7-4A6C-957D-F4AAC28BF6B4}"/>
              </a:ext>
            </a:extLst>
          </p:cNvPr>
          <p:cNvSpPr txBox="1">
            <a:spLocks noGrp="1"/>
          </p:cNvSpPr>
          <p:nvPr>
            <p:ph type="sldNum" sz="quarter" idx="8"/>
          </p:nvPr>
        </p:nvSpPr>
        <p:spPr/>
        <p:txBody>
          <a:bodyPr/>
          <a:lstStyle>
            <a:lvl1pPr>
              <a:defRPr/>
            </a:lvl1pPr>
          </a:lstStyle>
          <a:p>
            <a:pPr lvl="0"/>
            <a:fld id="{CBA871C6-98C4-4ABF-AD53-EBBB30B90F47}" type="slidenum">
              <a:t>‹Nr.›</a:t>
            </a:fld>
            <a:endParaRPr lang="de-DE"/>
          </a:p>
        </p:txBody>
      </p:sp>
    </p:spTree>
    <p:extLst>
      <p:ext uri="{BB962C8B-B14F-4D97-AF65-F5344CB8AC3E}">
        <p14:creationId xmlns:p14="http://schemas.microsoft.com/office/powerpoint/2010/main" val="189049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7F7A1-D827-4A07-8E15-BFD81DFB38F0}"/>
              </a:ext>
            </a:extLst>
          </p:cNvPr>
          <p:cNvSpPr txBox="1">
            <a:spLocks noGrp="1"/>
          </p:cNvSpPr>
          <p:nvPr>
            <p:ph type="dt" sz="half" idx="7"/>
          </p:nvPr>
        </p:nvSpPr>
        <p:spPr/>
        <p:txBody>
          <a:bodyPr/>
          <a:lstStyle>
            <a:lvl1pPr>
              <a:defRPr/>
            </a:lvl1pPr>
          </a:lstStyle>
          <a:p>
            <a:pPr lvl="0"/>
            <a:fld id="{0A5211C4-8B05-456A-8CE1-5AE66ABBDCC4}" type="datetime1">
              <a:rPr lang="de-DE"/>
              <a:pPr lvl="0"/>
              <a:t>26.02.2021</a:t>
            </a:fld>
            <a:endParaRPr lang="de-DE"/>
          </a:p>
        </p:txBody>
      </p:sp>
      <p:sp>
        <p:nvSpPr>
          <p:cNvPr id="3" name="Footer Placeholder 2">
            <a:extLst>
              <a:ext uri="{FF2B5EF4-FFF2-40B4-BE49-F238E27FC236}">
                <a16:creationId xmlns:a16="http://schemas.microsoft.com/office/drawing/2014/main" id="{4AB8FF87-65B5-4BB3-8C2C-F786A77C06BC}"/>
              </a:ext>
            </a:extLst>
          </p:cNvPr>
          <p:cNvSpPr txBox="1">
            <a:spLocks noGrp="1"/>
          </p:cNvSpPr>
          <p:nvPr>
            <p:ph type="ftr" sz="quarter" idx="9"/>
          </p:nvPr>
        </p:nvSpPr>
        <p:spPr/>
        <p:txBody>
          <a:bodyPr/>
          <a:lstStyle>
            <a:lvl1pPr>
              <a:defRPr/>
            </a:lvl1pPr>
          </a:lstStyle>
          <a:p>
            <a:pPr lvl="0"/>
            <a:endParaRPr lang="de-DE"/>
          </a:p>
        </p:txBody>
      </p:sp>
      <p:sp>
        <p:nvSpPr>
          <p:cNvPr id="4" name="Slide Number Placeholder 3">
            <a:extLst>
              <a:ext uri="{FF2B5EF4-FFF2-40B4-BE49-F238E27FC236}">
                <a16:creationId xmlns:a16="http://schemas.microsoft.com/office/drawing/2014/main" id="{854D3203-0AF4-4D7E-BD89-241C9E8DD58B}"/>
              </a:ext>
            </a:extLst>
          </p:cNvPr>
          <p:cNvSpPr txBox="1">
            <a:spLocks noGrp="1"/>
          </p:cNvSpPr>
          <p:nvPr>
            <p:ph type="sldNum" sz="quarter" idx="8"/>
          </p:nvPr>
        </p:nvSpPr>
        <p:spPr/>
        <p:txBody>
          <a:bodyPr/>
          <a:lstStyle>
            <a:lvl1pPr>
              <a:defRPr/>
            </a:lvl1pPr>
          </a:lstStyle>
          <a:p>
            <a:pPr lvl="0"/>
            <a:fld id="{1734A734-48F5-4108-BF3A-B3B0D117DC1F}" type="slidenum">
              <a:t>‹Nr.›</a:t>
            </a:fld>
            <a:endParaRPr lang="de-DE"/>
          </a:p>
        </p:txBody>
      </p:sp>
    </p:spTree>
    <p:extLst>
      <p:ext uri="{BB962C8B-B14F-4D97-AF65-F5344CB8AC3E}">
        <p14:creationId xmlns:p14="http://schemas.microsoft.com/office/powerpoint/2010/main" val="1909697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9B21-379F-4B47-9AD2-8128C6208F95}"/>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C89C58FC-B900-4061-AF4A-5BDCE9426D41}"/>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a:extLst>
              <a:ext uri="{FF2B5EF4-FFF2-40B4-BE49-F238E27FC236}">
                <a16:creationId xmlns:a16="http://schemas.microsoft.com/office/drawing/2014/main" id="{007DCA33-BA22-496E-8246-FC4EC63044CE}"/>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740C9FE6-415D-4EAA-80EE-5C6AC4616E0C}"/>
              </a:ext>
            </a:extLst>
          </p:cNvPr>
          <p:cNvSpPr txBox="1">
            <a:spLocks noGrp="1"/>
          </p:cNvSpPr>
          <p:nvPr>
            <p:ph type="dt" sz="half" idx="7"/>
          </p:nvPr>
        </p:nvSpPr>
        <p:spPr/>
        <p:txBody>
          <a:bodyPr/>
          <a:lstStyle>
            <a:lvl1pPr>
              <a:defRPr/>
            </a:lvl1pPr>
          </a:lstStyle>
          <a:p>
            <a:pPr lvl="0"/>
            <a:fld id="{D0D94474-C91C-48F6-8DA5-D9BCFFD9C2EC}" type="datetime1">
              <a:rPr lang="de-DE"/>
              <a:pPr lvl="0"/>
              <a:t>26.02.2021</a:t>
            </a:fld>
            <a:endParaRPr lang="de-DE"/>
          </a:p>
        </p:txBody>
      </p:sp>
      <p:sp>
        <p:nvSpPr>
          <p:cNvPr id="6" name="Footer Placeholder 5">
            <a:extLst>
              <a:ext uri="{FF2B5EF4-FFF2-40B4-BE49-F238E27FC236}">
                <a16:creationId xmlns:a16="http://schemas.microsoft.com/office/drawing/2014/main" id="{4EE89F79-B229-4CAB-A866-93A2C0D6B415}"/>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35CD6EF8-8365-43CE-83A0-D343DAB78F8D}"/>
              </a:ext>
            </a:extLst>
          </p:cNvPr>
          <p:cNvSpPr txBox="1">
            <a:spLocks noGrp="1"/>
          </p:cNvSpPr>
          <p:nvPr>
            <p:ph type="sldNum" sz="quarter" idx="8"/>
          </p:nvPr>
        </p:nvSpPr>
        <p:spPr/>
        <p:txBody>
          <a:bodyPr/>
          <a:lstStyle>
            <a:lvl1pPr>
              <a:defRPr/>
            </a:lvl1pPr>
          </a:lstStyle>
          <a:p>
            <a:pPr lvl="0"/>
            <a:fld id="{A8D84E6D-B7EA-4E9E-8F6D-FDD7815B7D81}" type="slidenum">
              <a:t>‹Nr.›</a:t>
            </a:fld>
            <a:endParaRPr lang="de-DE"/>
          </a:p>
        </p:txBody>
      </p:sp>
    </p:spTree>
    <p:extLst>
      <p:ext uri="{BB962C8B-B14F-4D97-AF65-F5344CB8AC3E}">
        <p14:creationId xmlns:p14="http://schemas.microsoft.com/office/powerpoint/2010/main" val="22013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7707-599F-4950-9CE8-5BAB1C7F96B0}"/>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AFDCBCFF-8CC0-4612-901B-399BBE76128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3A9975C5-BF80-4F3B-8032-A0AA9E6BD6DF}"/>
              </a:ext>
            </a:extLst>
          </p:cNvPr>
          <p:cNvSpPr txBox="1">
            <a:spLocks noGrp="1"/>
          </p:cNvSpPr>
          <p:nvPr>
            <p:ph type="dt" sz="half" idx="7"/>
          </p:nvPr>
        </p:nvSpPr>
        <p:spPr/>
        <p:txBody>
          <a:bodyPr/>
          <a:lstStyle>
            <a:lvl1pPr>
              <a:defRPr/>
            </a:lvl1pPr>
          </a:lstStyle>
          <a:p>
            <a:pPr lvl="0"/>
            <a:fld id="{13BAA6FC-9911-44C5-8805-96F290BCF1F0}" type="datetime1">
              <a:rPr lang="de-DE"/>
              <a:pPr lvl="0"/>
              <a:t>26.02.2021</a:t>
            </a:fld>
            <a:endParaRPr lang="de-DE"/>
          </a:p>
        </p:txBody>
      </p:sp>
      <p:sp>
        <p:nvSpPr>
          <p:cNvPr id="5" name="Footer Placeholder 4">
            <a:extLst>
              <a:ext uri="{FF2B5EF4-FFF2-40B4-BE49-F238E27FC236}">
                <a16:creationId xmlns:a16="http://schemas.microsoft.com/office/drawing/2014/main" id="{DCE41321-7568-4A1A-B887-FFCD7C3A4D07}"/>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B02892A6-76D3-4A2D-83D2-0705AD73E6F8}"/>
              </a:ext>
            </a:extLst>
          </p:cNvPr>
          <p:cNvSpPr txBox="1">
            <a:spLocks noGrp="1"/>
          </p:cNvSpPr>
          <p:nvPr>
            <p:ph type="sldNum" sz="quarter" idx="8"/>
          </p:nvPr>
        </p:nvSpPr>
        <p:spPr/>
        <p:txBody>
          <a:bodyPr/>
          <a:lstStyle>
            <a:lvl1pPr>
              <a:defRPr/>
            </a:lvl1pPr>
          </a:lstStyle>
          <a:p>
            <a:pPr lvl="0"/>
            <a:fld id="{18629C87-2DBB-4C18-AC3E-EB8461106A8E}" type="slidenum">
              <a:t>‹Nr.›</a:t>
            </a:fld>
            <a:endParaRPr lang="de-DE"/>
          </a:p>
        </p:txBody>
      </p:sp>
    </p:spTree>
    <p:extLst>
      <p:ext uri="{BB962C8B-B14F-4D97-AF65-F5344CB8AC3E}">
        <p14:creationId xmlns:p14="http://schemas.microsoft.com/office/powerpoint/2010/main" val="185929923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16C2-BC15-4A6C-BAE0-7D15202D7B9D}"/>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Picture Placeholder 2">
            <a:extLst>
              <a:ext uri="{FF2B5EF4-FFF2-40B4-BE49-F238E27FC236}">
                <a16:creationId xmlns:a16="http://schemas.microsoft.com/office/drawing/2014/main" id="{70B6CD23-82BF-4226-80C0-2F54EA3E4836}"/>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de-DE"/>
              <a:t>Bild durch Klicken auf Symbol hinzufügen</a:t>
            </a:r>
            <a:endParaRPr lang="en-US"/>
          </a:p>
        </p:txBody>
      </p:sp>
      <p:sp>
        <p:nvSpPr>
          <p:cNvPr id="4" name="Text Placeholder 3">
            <a:extLst>
              <a:ext uri="{FF2B5EF4-FFF2-40B4-BE49-F238E27FC236}">
                <a16:creationId xmlns:a16="http://schemas.microsoft.com/office/drawing/2014/main" id="{AE080745-FB34-4BE5-8DB3-2822955123AE}"/>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619632B9-F0A3-487B-B88C-3B33EB0FBC9C}"/>
              </a:ext>
            </a:extLst>
          </p:cNvPr>
          <p:cNvSpPr txBox="1">
            <a:spLocks noGrp="1"/>
          </p:cNvSpPr>
          <p:nvPr>
            <p:ph type="dt" sz="half" idx="7"/>
          </p:nvPr>
        </p:nvSpPr>
        <p:spPr/>
        <p:txBody>
          <a:bodyPr/>
          <a:lstStyle>
            <a:lvl1pPr>
              <a:defRPr/>
            </a:lvl1pPr>
          </a:lstStyle>
          <a:p>
            <a:pPr lvl="0"/>
            <a:fld id="{AFEC42BC-8B03-4649-A382-0259A5B14634}" type="datetime1">
              <a:rPr lang="de-DE"/>
              <a:pPr lvl="0"/>
              <a:t>26.02.2021</a:t>
            </a:fld>
            <a:endParaRPr lang="de-DE"/>
          </a:p>
        </p:txBody>
      </p:sp>
      <p:sp>
        <p:nvSpPr>
          <p:cNvPr id="6" name="Footer Placeholder 5">
            <a:extLst>
              <a:ext uri="{FF2B5EF4-FFF2-40B4-BE49-F238E27FC236}">
                <a16:creationId xmlns:a16="http://schemas.microsoft.com/office/drawing/2014/main" id="{6C35E142-6501-4CEE-8753-889A4BC9B0F9}"/>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5B4256FA-0061-4C77-B193-81DEF68DB008}"/>
              </a:ext>
            </a:extLst>
          </p:cNvPr>
          <p:cNvSpPr txBox="1">
            <a:spLocks noGrp="1"/>
          </p:cNvSpPr>
          <p:nvPr>
            <p:ph type="sldNum" sz="quarter" idx="8"/>
          </p:nvPr>
        </p:nvSpPr>
        <p:spPr/>
        <p:txBody>
          <a:bodyPr/>
          <a:lstStyle>
            <a:lvl1pPr>
              <a:defRPr/>
            </a:lvl1pPr>
          </a:lstStyle>
          <a:p>
            <a:pPr lvl="0"/>
            <a:fld id="{09390EA5-BA7B-4A16-BA5E-A9E14373EED2}" type="slidenum">
              <a:t>‹Nr.›</a:t>
            </a:fld>
            <a:endParaRPr lang="de-DE"/>
          </a:p>
        </p:txBody>
      </p:sp>
    </p:spTree>
    <p:extLst>
      <p:ext uri="{BB962C8B-B14F-4D97-AF65-F5344CB8AC3E}">
        <p14:creationId xmlns:p14="http://schemas.microsoft.com/office/powerpoint/2010/main" val="1873136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1BB4-5A66-49CD-96F0-E1EA45ED7577}"/>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258E286B-A851-4308-8373-C70CE067101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2AB805F7-53D2-4414-95A3-4397C31E32AE}"/>
              </a:ext>
            </a:extLst>
          </p:cNvPr>
          <p:cNvSpPr txBox="1">
            <a:spLocks noGrp="1"/>
          </p:cNvSpPr>
          <p:nvPr>
            <p:ph type="dt" sz="half" idx="7"/>
          </p:nvPr>
        </p:nvSpPr>
        <p:spPr/>
        <p:txBody>
          <a:bodyPr/>
          <a:lstStyle>
            <a:lvl1pPr>
              <a:defRPr/>
            </a:lvl1pPr>
          </a:lstStyle>
          <a:p>
            <a:pPr lvl="0"/>
            <a:fld id="{4045B519-FCEA-43E8-BBE9-0ECB0B3B251F}" type="datetime1">
              <a:rPr lang="de-DE"/>
              <a:pPr lvl="0"/>
              <a:t>26.02.2021</a:t>
            </a:fld>
            <a:endParaRPr lang="de-DE"/>
          </a:p>
        </p:txBody>
      </p:sp>
      <p:sp>
        <p:nvSpPr>
          <p:cNvPr id="5" name="Footer Placeholder 4">
            <a:extLst>
              <a:ext uri="{FF2B5EF4-FFF2-40B4-BE49-F238E27FC236}">
                <a16:creationId xmlns:a16="http://schemas.microsoft.com/office/drawing/2014/main" id="{2EB2A409-8BC4-44EA-921B-E443A72AFEE6}"/>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B45C220F-0C4E-4A29-AD6D-6869C1C2B775}"/>
              </a:ext>
            </a:extLst>
          </p:cNvPr>
          <p:cNvSpPr txBox="1">
            <a:spLocks noGrp="1"/>
          </p:cNvSpPr>
          <p:nvPr>
            <p:ph type="sldNum" sz="quarter" idx="8"/>
          </p:nvPr>
        </p:nvSpPr>
        <p:spPr/>
        <p:txBody>
          <a:bodyPr/>
          <a:lstStyle>
            <a:lvl1pPr>
              <a:defRPr/>
            </a:lvl1pPr>
          </a:lstStyle>
          <a:p>
            <a:pPr lvl="0"/>
            <a:fld id="{14BCE370-1648-4E3C-A6E6-FA83D5038A81}" type="slidenum">
              <a:t>‹Nr.›</a:t>
            </a:fld>
            <a:endParaRPr lang="de-DE"/>
          </a:p>
        </p:txBody>
      </p:sp>
    </p:spTree>
    <p:extLst>
      <p:ext uri="{BB962C8B-B14F-4D97-AF65-F5344CB8AC3E}">
        <p14:creationId xmlns:p14="http://schemas.microsoft.com/office/powerpoint/2010/main" val="2020449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69847-D94B-4342-AC5E-503757063B2C}"/>
              </a:ext>
            </a:extLst>
          </p:cNvPr>
          <p:cNvSpPr txBox="1">
            <a:spLocks noGrp="1"/>
          </p:cNvSpPr>
          <p:nvPr>
            <p:ph type="title" orient="vert"/>
          </p:nvPr>
        </p:nvSpPr>
        <p:spPr>
          <a:xfrm>
            <a:off x="6543675" y="365129"/>
            <a:ext cx="1971674" cy="5811834"/>
          </a:xfrm>
        </p:spPr>
        <p:txBody>
          <a:bodyPr vert="eaVert"/>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69F23327-F2DC-42D2-B7A0-E018BDF060DD}"/>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DFE9B1F6-F9DA-4C54-A1C6-790C5B26BA3B}"/>
              </a:ext>
            </a:extLst>
          </p:cNvPr>
          <p:cNvSpPr txBox="1">
            <a:spLocks noGrp="1"/>
          </p:cNvSpPr>
          <p:nvPr>
            <p:ph type="dt" sz="half" idx="7"/>
          </p:nvPr>
        </p:nvSpPr>
        <p:spPr/>
        <p:txBody>
          <a:bodyPr/>
          <a:lstStyle>
            <a:lvl1pPr>
              <a:defRPr/>
            </a:lvl1pPr>
          </a:lstStyle>
          <a:p>
            <a:pPr lvl="0"/>
            <a:fld id="{5826CFC6-9773-494D-AB0D-C379A3848469}" type="datetime1">
              <a:rPr lang="de-DE"/>
              <a:pPr lvl="0"/>
              <a:t>26.02.2021</a:t>
            </a:fld>
            <a:endParaRPr lang="de-DE"/>
          </a:p>
        </p:txBody>
      </p:sp>
      <p:sp>
        <p:nvSpPr>
          <p:cNvPr id="5" name="Footer Placeholder 4">
            <a:extLst>
              <a:ext uri="{FF2B5EF4-FFF2-40B4-BE49-F238E27FC236}">
                <a16:creationId xmlns:a16="http://schemas.microsoft.com/office/drawing/2014/main" id="{69685BBD-114E-4223-B524-A98F3634C962}"/>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5614C7CA-91E9-4273-894B-83FB4C13C9E7}"/>
              </a:ext>
            </a:extLst>
          </p:cNvPr>
          <p:cNvSpPr txBox="1">
            <a:spLocks noGrp="1"/>
          </p:cNvSpPr>
          <p:nvPr>
            <p:ph type="sldNum" sz="quarter" idx="8"/>
          </p:nvPr>
        </p:nvSpPr>
        <p:spPr/>
        <p:txBody>
          <a:bodyPr/>
          <a:lstStyle>
            <a:lvl1pPr>
              <a:defRPr/>
            </a:lvl1pPr>
          </a:lstStyle>
          <a:p>
            <a:pPr lvl="0"/>
            <a:fld id="{DD3025FB-1319-49D4-B5D3-9C43CFC1FE10}" type="slidenum">
              <a:t>‹Nr.›</a:t>
            </a:fld>
            <a:endParaRPr lang="de-DE"/>
          </a:p>
        </p:txBody>
      </p:sp>
    </p:spTree>
    <p:extLst>
      <p:ext uri="{BB962C8B-B14F-4D97-AF65-F5344CB8AC3E}">
        <p14:creationId xmlns:p14="http://schemas.microsoft.com/office/powerpoint/2010/main" val="4093992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445E7-5DA2-49A0-AAC8-0B3268567332}"/>
              </a:ext>
            </a:extLst>
          </p:cNvPr>
          <p:cNvSpPr txBox="1">
            <a:spLocks noGrp="1"/>
          </p:cNvSpPr>
          <p:nvPr>
            <p:ph type="ctrTitle"/>
          </p:nvPr>
        </p:nvSpPr>
        <p:spPr>
          <a:xfrm>
            <a:off x="1143000" y="1122361"/>
            <a:ext cx="6858000" cy="2387598"/>
          </a:xfrm>
        </p:spPr>
        <p:txBody>
          <a:bodyPr anchor="b" anchorCtr="1"/>
          <a:lstStyle>
            <a:lvl1pPr algn="ctr">
              <a:defRPr sz="4500"/>
            </a:lvl1pPr>
          </a:lstStyle>
          <a:p>
            <a:pPr lvl="0"/>
            <a:r>
              <a:rPr lang="de-DE"/>
              <a:t>Mastertitelformat bearbeiten</a:t>
            </a:r>
            <a:endParaRPr lang="en-US"/>
          </a:p>
        </p:txBody>
      </p:sp>
      <p:sp>
        <p:nvSpPr>
          <p:cNvPr id="3" name="Untertitel 2">
            <a:extLst>
              <a:ext uri="{FF2B5EF4-FFF2-40B4-BE49-F238E27FC236}">
                <a16:creationId xmlns:a16="http://schemas.microsoft.com/office/drawing/2014/main" id="{78A45436-F9F1-47B8-865F-2090935B25B3}"/>
              </a:ext>
            </a:extLst>
          </p:cNvPr>
          <p:cNvSpPr txBox="1">
            <a:spLocks noGrp="1"/>
          </p:cNvSpPr>
          <p:nvPr>
            <p:ph type="subTitle" idx="1"/>
          </p:nvPr>
        </p:nvSpPr>
        <p:spPr>
          <a:xfrm>
            <a:off x="1143000" y="3602041"/>
            <a:ext cx="6858000" cy="1655758"/>
          </a:xfrm>
        </p:spPr>
        <p:txBody>
          <a:bodyPr anchorCtr="1"/>
          <a:lstStyle>
            <a:lvl1pPr marL="0" indent="0" algn="ctr">
              <a:buNone/>
              <a:defRPr sz="1800"/>
            </a:lvl1pPr>
          </a:lstStyle>
          <a:p>
            <a:pPr lvl="0"/>
            <a:r>
              <a:rPr lang="de-DE"/>
              <a:t>Master-Untertitelformat bearbeiten</a:t>
            </a:r>
            <a:endParaRPr lang="en-US"/>
          </a:p>
        </p:txBody>
      </p:sp>
      <p:sp>
        <p:nvSpPr>
          <p:cNvPr id="4" name="Datumsplatzhalter 3">
            <a:extLst>
              <a:ext uri="{FF2B5EF4-FFF2-40B4-BE49-F238E27FC236}">
                <a16:creationId xmlns:a16="http://schemas.microsoft.com/office/drawing/2014/main" id="{83771D78-5CF0-4EF6-B9F4-21E6FB9EB030}"/>
              </a:ext>
            </a:extLst>
          </p:cNvPr>
          <p:cNvSpPr txBox="1">
            <a:spLocks noGrp="1"/>
          </p:cNvSpPr>
          <p:nvPr>
            <p:ph type="dt" sz="half" idx="7"/>
          </p:nvPr>
        </p:nvSpPr>
        <p:spPr/>
        <p:txBody>
          <a:bodyPr/>
          <a:lstStyle>
            <a:lvl1pPr>
              <a:defRPr/>
            </a:lvl1pPr>
          </a:lstStyle>
          <a:p>
            <a:pPr lvl="0"/>
            <a:fld id="{F4001BD6-08A1-4A86-981F-B83BDC3065E1}" type="datetime1">
              <a:rPr lang="en-US"/>
              <a:pPr lvl="0"/>
              <a:t>2/26/2021</a:t>
            </a:fld>
            <a:endParaRPr lang="en-US"/>
          </a:p>
        </p:txBody>
      </p:sp>
      <p:sp>
        <p:nvSpPr>
          <p:cNvPr id="5" name="Fußzeilenplatzhalter 4">
            <a:extLst>
              <a:ext uri="{FF2B5EF4-FFF2-40B4-BE49-F238E27FC236}">
                <a16:creationId xmlns:a16="http://schemas.microsoft.com/office/drawing/2014/main" id="{4222FE03-595E-4894-97D1-14918F148CE4}"/>
              </a:ext>
            </a:extLst>
          </p:cNvPr>
          <p:cNvSpPr txBox="1">
            <a:spLocks noGrp="1"/>
          </p:cNvSpPr>
          <p:nvPr>
            <p:ph type="ftr" sz="quarter" idx="9"/>
          </p:nvPr>
        </p:nvSpPr>
        <p:spPr/>
        <p:txBody>
          <a:bodyPr/>
          <a:lstStyle>
            <a:lvl1pPr>
              <a:defRPr/>
            </a:lvl1pPr>
          </a:lstStyle>
          <a:p>
            <a:pPr lvl="0"/>
            <a:endParaRPr lang="en-US"/>
          </a:p>
        </p:txBody>
      </p:sp>
      <p:sp>
        <p:nvSpPr>
          <p:cNvPr id="6" name="Foliennummernplatzhalter 5">
            <a:extLst>
              <a:ext uri="{FF2B5EF4-FFF2-40B4-BE49-F238E27FC236}">
                <a16:creationId xmlns:a16="http://schemas.microsoft.com/office/drawing/2014/main" id="{A4E5C453-5F67-4996-A4B0-D7B9185EE9D8}"/>
              </a:ext>
            </a:extLst>
          </p:cNvPr>
          <p:cNvSpPr txBox="1">
            <a:spLocks noGrp="1"/>
          </p:cNvSpPr>
          <p:nvPr>
            <p:ph type="sldNum" sz="quarter" idx="8"/>
          </p:nvPr>
        </p:nvSpPr>
        <p:spPr/>
        <p:txBody>
          <a:bodyPr/>
          <a:lstStyle>
            <a:lvl1pPr>
              <a:defRPr/>
            </a:lvl1pPr>
          </a:lstStyle>
          <a:p>
            <a:pPr lvl="0"/>
            <a:fld id="{338C8D2A-A9ED-48B8-82F5-92204A07DA5A}" type="slidenum">
              <a:t>‹Nr.›</a:t>
            </a:fld>
            <a:endParaRPr lang="en-US"/>
          </a:p>
        </p:txBody>
      </p:sp>
    </p:spTree>
    <p:extLst>
      <p:ext uri="{BB962C8B-B14F-4D97-AF65-F5344CB8AC3E}">
        <p14:creationId xmlns:p14="http://schemas.microsoft.com/office/powerpoint/2010/main" val="3006963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CF3A8-165E-4405-9D24-320A09C21B7D}"/>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Inhaltsplatzhalter 2">
            <a:extLst>
              <a:ext uri="{FF2B5EF4-FFF2-40B4-BE49-F238E27FC236}">
                <a16:creationId xmlns:a16="http://schemas.microsoft.com/office/drawing/2014/main" id="{12E02BFC-0BDD-403F-A87D-A49E7881B25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2461B281-B766-4078-A3CE-D4A2FDDCDC08}"/>
              </a:ext>
            </a:extLst>
          </p:cNvPr>
          <p:cNvSpPr txBox="1">
            <a:spLocks noGrp="1"/>
          </p:cNvSpPr>
          <p:nvPr>
            <p:ph type="dt" sz="half" idx="7"/>
          </p:nvPr>
        </p:nvSpPr>
        <p:spPr/>
        <p:txBody>
          <a:bodyPr/>
          <a:lstStyle>
            <a:lvl1pPr>
              <a:defRPr/>
            </a:lvl1pPr>
          </a:lstStyle>
          <a:p>
            <a:pPr lvl="0"/>
            <a:fld id="{93407A1C-F8B3-4A72-B37A-CF976B94D921}" type="datetime1">
              <a:rPr lang="en-US"/>
              <a:pPr lvl="0"/>
              <a:t>2/26/2021</a:t>
            </a:fld>
            <a:endParaRPr lang="en-US"/>
          </a:p>
        </p:txBody>
      </p:sp>
      <p:sp>
        <p:nvSpPr>
          <p:cNvPr id="5" name="Fußzeilenplatzhalter 4">
            <a:extLst>
              <a:ext uri="{FF2B5EF4-FFF2-40B4-BE49-F238E27FC236}">
                <a16:creationId xmlns:a16="http://schemas.microsoft.com/office/drawing/2014/main" id="{664FACCD-FDFB-48DB-BFB2-9994252258AB}"/>
              </a:ext>
            </a:extLst>
          </p:cNvPr>
          <p:cNvSpPr txBox="1">
            <a:spLocks noGrp="1"/>
          </p:cNvSpPr>
          <p:nvPr>
            <p:ph type="ftr" sz="quarter" idx="9"/>
          </p:nvPr>
        </p:nvSpPr>
        <p:spPr/>
        <p:txBody>
          <a:bodyPr/>
          <a:lstStyle>
            <a:lvl1pPr>
              <a:defRPr/>
            </a:lvl1pPr>
          </a:lstStyle>
          <a:p>
            <a:pPr lvl="0"/>
            <a:endParaRPr lang="en-US"/>
          </a:p>
        </p:txBody>
      </p:sp>
      <p:sp>
        <p:nvSpPr>
          <p:cNvPr id="6" name="Foliennummernplatzhalter 5">
            <a:extLst>
              <a:ext uri="{FF2B5EF4-FFF2-40B4-BE49-F238E27FC236}">
                <a16:creationId xmlns:a16="http://schemas.microsoft.com/office/drawing/2014/main" id="{3778FFB4-8259-48B4-9381-E0A2318C7524}"/>
              </a:ext>
            </a:extLst>
          </p:cNvPr>
          <p:cNvSpPr txBox="1">
            <a:spLocks noGrp="1"/>
          </p:cNvSpPr>
          <p:nvPr>
            <p:ph type="sldNum" sz="quarter" idx="8"/>
          </p:nvPr>
        </p:nvSpPr>
        <p:spPr/>
        <p:txBody>
          <a:bodyPr/>
          <a:lstStyle>
            <a:lvl1pPr>
              <a:defRPr/>
            </a:lvl1pPr>
          </a:lstStyle>
          <a:p>
            <a:pPr lvl="0"/>
            <a:fld id="{C791B6A7-0AA9-44CF-9930-172ECAE1386B}" type="slidenum">
              <a:t>‹Nr.›</a:t>
            </a:fld>
            <a:endParaRPr lang="en-US"/>
          </a:p>
        </p:txBody>
      </p:sp>
    </p:spTree>
    <p:extLst>
      <p:ext uri="{BB962C8B-B14F-4D97-AF65-F5344CB8AC3E}">
        <p14:creationId xmlns:p14="http://schemas.microsoft.com/office/powerpoint/2010/main" val="273381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EA9DC-42B8-4989-955B-1C33E196C415}"/>
              </a:ext>
            </a:extLst>
          </p:cNvPr>
          <p:cNvSpPr txBox="1">
            <a:spLocks noGrp="1"/>
          </p:cNvSpPr>
          <p:nvPr>
            <p:ph type="title"/>
          </p:nvPr>
        </p:nvSpPr>
        <p:spPr>
          <a:xfrm>
            <a:off x="623885" y="1709745"/>
            <a:ext cx="7886700" cy="2852735"/>
          </a:xfrm>
        </p:spPr>
        <p:txBody>
          <a:bodyPr anchor="b"/>
          <a:lstStyle>
            <a:lvl1pPr>
              <a:defRPr sz="4500"/>
            </a:lvl1pPr>
          </a:lstStyle>
          <a:p>
            <a:pPr lvl="0"/>
            <a:r>
              <a:rPr lang="de-DE"/>
              <a:t>Mastertitelformat bearbeiten</a:t>
            </a:r>
            <a:endParaRPr lang="en-US"/>
          </a:p>
        </p:txBody>
      </p:sp>
      <p:sp>
        <p:nvSpPr>
          <p:cNvPr id="3" name="Textplatzhalter 2">
            <a:extLst>
              <a:ext uri="{FF2B5EF4-FFF2-40B4-BE49-F238E27FC236}">
                <a16:creationId xmlns:a16="http://schemas.microsoft.com/office/drawing/2014/main" id="{91852225-5793-4254-A88F-9521F8A0BFCD}"/>
              </a:ext>
            </a:extLst>
          </p:cNvPr>
          <p:cNvSpPr txBox="1">
            <a:spLocks noGrp="1"/>
          </p:cNvSpPr>
          <p:nvPr>
            <p:ph type="body" idx="1"/>
          </p:nvPr>
        </p:nvSpPr>
        <p:spPr>
          <a:xfrm>
            <a:off x="623885" y="4589465"/>
            <a:ext cx="7886700" cy="1500182"/>
          </a:xfrm>
        </p:spPr>
        <p:txBody>
          <a:bodyPr/>
          <a:lstStyle>
            <a:lvl1pPr marL="0" indent="0">
              <a:buNone/>
              <a:defRPr sz="1800">
                <a:solidFill>
                  <a:srgbClr val="898989"/>
                </a:solidFill>
              </a:defRPr>
            </a:lvl1pPr>
          </a:lstStyle>
          <a:p>
            <a:pPr lvl="0"/>
            <a:r>
              <a:rPr lang="de-DE"/>
              <a:t>Mastertextformat bearbeiten</a:t>
            </a:r>
          </a:p>
        </p:txBody>
      </p:sp>
      <p:sp>
        <p:nvSpPr>
          <p:cNvPr id="4" name="Datumsplatzhalter 3">
            <a:extLst>
              <a:ext uri="{FF2B5EF4-FFF2-40B4-BE49-F238E27FC236}">
                <a16:creationId xmlns:a16="http://schemas.microsoft.com/office/drawing/2014/main" id="{41D3DD13-EAC9-4804-8B0A-C8455395E8B0}"/>
              </a:ext>
            </a:extLst>
          </p:cNvPr>
          <p:cNvSpPr txBox="1">
            <a:spLocks noGrp="1"/>
          </p:cNvSpPr>
          <p:nvPr>
            <p:ph type="dt" sz="half" idx="7"/>
          </p:nvPr>
        </p:nvSpPr>
        <p:spPr/>
        <p:txBody>
          <a:bodyPr/>
          <a:lstStyle>
            <a:lvl1pPr>
              <a:defRPr/>
            </a:lvl1pPr>
          </a:lstStyle>
          <a:p>
            <a:pPr lvl="0"/>
            <a:fld id="{1D108DE8-DC42-41E3-A83B-A564ED59F323}" type="datetime1">
              <a:rPr lang="en-US"/>
              <a:pPr lvl="0"/>
              <a:t>2/26/2021</a:t>
            </a:fld>
            <a:endParaRPr lang="en-US"/>
          </a:p>
        </p:txBody>
      </p:sp>
      <p:sp>
        <p:nvSpPr>
          <p:cNvPr id="5" name="Fußzeilenplatzhalter 4">
            <a:extLst>
              <a:ext uri="{FF2B5EF4-FFF2-40B4-BE49-F238E27FC236}">
                <a16:creationId xmlns:a16="http://schemas.microsoft.com/office/drawing/2014/main" id="{993B8550-4963-449E-B7E5-BF6DF03104D0}"/>
              </a:ext>
            </a:extLst>
          </p:cNvPr>
          <p:cNvSpPr txBox="1">
            <a:spLocks noGrp="1"/>
          </p:cNvSpPr>
          <p:nvPr>
            <p:ph type="ftr" sz="quarter" idx="9"/>
          </p:nvPr>
        </p:nvSpPr>
        <p:spPr/>
        <p:txBody>
          <a:bodyPr/>
          <a:lstStyle>
            <a:lvl1pPr>
              <a:defRPr/>
            </a:lvl1pPr>
          </a:lstStyle>
          <a:p>
            <a:pPr lvl="0"/>
            <a:endParaRPr lang="en-US"/>
          </a:p>
        </p:txBody>
      </p:sp>
      <p:sp>
        <p:nvSpPr>
          <p:cNvPr id="6" name="Foliennummernplatzhalter 5">
            <a:extLst>
              <a:ext uri="{FF2B5EF4-FFF2-40B4-BE49-F238E27FC236}">
                <a16:creationId xmlns:a16="http://schemas.microsoft.com/office/drawing/2014/main" id="{5BC6B7A1-17CE-4F6F-80A3-2A90519EAC41}"/>
              </a:ext>
            </a:extLst>
          </p:cNvPr>
          <p:cNvSpPr txBox="1">
            <a:spLocks noGrp="1"/>
          </p:cNvSpPr>
          <p:nvPr>
            <p:ph type="sldNum" sz="quarter" idx="8"/>
          </p:nvPr>
        </p:nvSpPr>
        <p:spPr/>
        <p:txBody>
          <a:bodyPr/>
          <a:lstStyle>
            <a:lvl1pPr>
              <a:defRPr/>
            </a:lvl1pPr>
          </a:lstStyle>
          <a:p>
            <a:pPr lvl="0"/>
            <a:fld id="{97DA80A5-DB1A-4C7C-82A3-8702D320B68D}" type="slidenum">
              <a:t>‹Nr.›</a:t>
            </a:fld>
            <a:endParaRPr lang="en-US"/>
          </a:p>
        </p:txBody>
      </p:sp>
    </p:spTree>
    <p:extLst>
      <p:ext uri="{BB962C8B-B14F-4D97-AF65-F5344CB8AC3E}">
        <p14:creationId xmlns:p14="http://schemas.microsoft.com/office/powerpoint/2010/main" val="3057254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0C227-21A3-4706-A4A4-331F77D0E27F}"/>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Inhaltsplatzhalter 2">
            <a:extLst>
              <a:ext uri="{FF2B5EF4-FFF2-40B4-BE49-F238E27FC236}">
                <a16:creationId xmlns:a16="http://schemas.microsoft.com/office/drawing/2014/main" id="{334F63F6-453F-4D43-B33F-0287B925CEF0}"/>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1C22A3F-FC79-48C1-938C-D15E1FD93482}"/>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935A1E50-20BB-445B-A4FF-0752C05A7ED6}"/>
              </a:ext>
            </a:extLst>
          </p:cNvPr>
          <p:cNvSpPr txBox="1">
            <a:spLocks noGrp="1"/>
          </p:cNvSpPr>
          <p:nvPr>
            <p:ph type="dt" sz="half" idx="7"/>
          </p:nvPr>
        </p:nvSpPr>
        <p:spPr/>
        <p:txBody>
          <a:bodyPr/>
          <a:lstStyle>
            <a:lvl1pPr>
              <a:defRPr/>
            </a:lvl1pPr>
          </a:lstStyle>
          <a:p>
            <a:pPr lvl="0"/>
            <a:fld id="{6BBF90D3-DA20-4134-8223-3BB1BCAB650E}" type="datetime1">
              <a:rPr lang="en-US"/>
              <a:pPr lvl="0"/>
              <a:t>2/26/2021</a:t>
            </a:fld>
            <a:endParaRPr lang="en-US"/>
          </a:p>
        </p:txBody>
      </p:sp>
      <p:sp>
        <p:nvSpPr>
          <p:cNvPr id="6" name="Fußzeilenplatzhalter 5">
            <a:extLst>
              <a:ext uri="{FF2B5EF4-FFF2-40B4-BE49-F238E27FC236}">
                <a16:creationId xmlns:a16="http://schemas.microsoft.com/office/drawing/2014/main" id="{CAC59C77-AFF0-4A10-A0BF-4BC060EB72D3}"/>
              </a:ext>
            </a:extLst>
          </p:cNvPr>
          <p:cNvSpPr txBox="1">
            <a:spLocks noGrp="1"/>
          </p:cNvSpPr>
          <p:nvPr>
            <p:ph type="ftr" sz="quarter" idx="9"/>
          </p:nvPr>
        </p:nvSpPr>
        <p:spPr/>
        <p:txBody>
          <a:bodyPr/>
          <a:lstStyle>
            <a:lvl1pPr>
              <a:defRPr/>
            </a:lvl1pPr>
          </a:lstStyle>
          <a:p>
            <a:pPr lvl="0"/>
            <a:endParaRPr lang="en-US"/>
          </a:p>
        </p:txBody>
      </p:sp>
      <p:sp>
        <p:nvSpPr>
          <p:cNvPr id="7" name="Foliennummernplatzhalter 6">
            <a:extLst>
              <a:ext uri="{FF2B5EF4-FFF2-40B4-BE49-F238E27FC236}">
                <a16:creationId xmlns:a16="http://schemas.microsoft.com/office/drawing/2014/main" id="{612AD286-525A-4F54-AE0A-A12777D85AC5}"/>
              </a:ext>
            </a:extLst>
          </p:cNvPr>
          <p:cNvSpPr txBox="1">
            <a:spLocks noGrp="1"/>
          </p:cNvSpPr>
          <p:nvPr>
            <p:ph type="sldNum" sz="quarter" idx="8"/>
          </p:nvPr>
        </p:nvSpPr>
        <p:spPr/>
        <p:txBody>
          <a:bodyPr/>
          <a:lstStyle>
            <a:lvl1pPr>
              <a:defRPr/>
            </a:lvl1pPr>
          </a:lstStyle>
          <a:p>
            <a:pPr lvl="0"/>
            <a:fld id="{3B8D7F00-47A6-4684-8557-ECF12467F3F5}" type="slidenum">
              <a:t>‹Nr.›</a:t>
            </a:fld>
            <a:endParaRPr lang="en-US"/>
          </a:p>
        </p:txBody>
      </p:sp>
    </p:spTree>
    <p:extLst>
      <p:ext uri="{BB962C8B-B14F-4D97-AF65-F5344CB8AC3E}">
        <p14:creationId xmlns:p14="http://schemas.microsoft.com/office/powerpoint/2010/main" val="2137925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FFE37-7D9B-4119-8FA1-2A09A600FA27}"/>
              </a:ext>
            </a:extLst>
          </p:cNvPr>
          <p:cNvSpPr txBox="1">
            <a:spLocks noGrp="1"/>
          </p:cNvSpPr>
          <p:nvPr>
            <p:ph type="title"/>
          </p:nvPr>
        </p:nvSpPr>
        <p:spPr>
          <a:xfrm>
            <a:off x="629838" y="365129"/>
            <a:ext cx="7886700" cy="1325559"/>
          </a:xfrm>
        </p:spPr>
        <p:txBody>
          <a:bodyPr/>
          <a:lstStyle>
            <a:lvl1pPr>
              <a:defRPr/>
            </a:lvl1pPr>
          </a:lstStyle>
          <a:p>
            <a:pPr lvl="0"/>
            <a:r>
              <a:rPr lang="de-DE"/>
              <a:t>Mastertitelformat bearbeiten</a:t>
            </a:r>
            <a:endParaRPr lang="en-US"/>
          </a:p>
        </p:txBody>
      </p:sp>
      <p:sp>
        <p:nvSpPr>
          <p:cNvPr id="3" name="Textplatzhalter 2">
            <a:extLst>
              <a:ext uri="{FF2B5EF4-FFF2-40B4-BE49-F238E27FC236}">
                <a16:creationId xmlns:a16="http://schemas.microsoft.com/office/drawing/2014/main" id="{C4621308-6C6C-4CCE-B0AD-6216B9584895}"/>
              </a:ext>
            </a:extLst>
          </p:cNvPr>
          <p:cNvSpPr txBox="1">
            <a:spLocks noGrp="1"/>
          </p:cNvSpPr>
          <p:nvPr>
            <p:ph type="body" idx="1"/>
          </p:nvPr>
        </p:nvSpPr>
        <p:spPr>
          <a:xfrm>
            <a:off x="629838" y="1681160"/>
            <a:ext cx="3868341" cy="823910"/>
          </a:xfrm>
        </p:spPr>
        <p:txBody>
          <a:bodyPr anchor="b"/>
          <a:lstStyle>
            <a:lvl1pPr marL="0" indent="0">
              <a:buNone/>
              <a:defRPr sz="1800" b="1"/>
            </a:lvl1pPr>
          </a:lstStyle>
          <a:p>
            <a:pPr lvl="0"/>
            <a:r>
              <a:rPr lang="de-DE"/>
              <a:t>Mastertextformat bearbeiten</a:t>
            </a:r>
          </a:p>
        </p:txBody>
      </p:sp>
      <p:sp>
        <p:nvSpPr>
          <p:cNvPr id="4" name="Inhaltsplatzhalter 3">
            <a:extLst>
              <a:ext uri="{FF2B5EF4-FFF2-40B4-BE49-F238E27FC236}">
                <a16:creationId xmlns:a16="http://schemas.microsoft.com/office/drawing/2014/main" id="{F64C8A94-6AAB-451D-8DE2-D27A3E7E386E}"/>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83E7AC8-53CD-4F8F-8D88-321B96949B2C}"/>
              </a:ext>
            </a:extLst>
          </p:cNvPr>
          <p:cNvSpPr txBox="1">
            <a:spLocks noGrp="1"/>
          </p:cNvSpPr>
          <p:nvPr>
            <p:ph type="body" idx="3"/>
          </p:nvPr>
        </p:nvSpPr>
        <p:spPr>
          <a:xfrm>
            <a:off x="4629149" y="1681160"/>
            <a:ext cx="3887388" cy="823910"/>
          </a:xfrm>
        </p:spPr>
        <p:txBody>
          <a:bodyPr anchor="b"/>
          <a:lstStyle>
            <a:lvl1pPr marL="0" indent="0">
              <a:buNone/>
              <a:defRPr sz="1800" b="1"/>
            </a:lvl1pPr>
          </a:lstStyle>
          <a:p>
            <a:pPr lvl="0"/>
            <a:r>
              <a:rPr lang="de-DE"/>
              <a:t>Mastertextformat bearbeiten</a:t>
            </a:r>
          </a:p>
        </p:txBody>
      </p:sp>
      <p:sp>
        <p:nvSpPr>
          <p:cNvPr id="6" name="Inhaltsplatzhalter 5">
            <a:extLst>
              <a:ext uri="{FF2B5EF4-FFF2-40B4-BE49-F238E27FC236}">
                <a16:creationId xmlns:a16="http://schemas.microsoft.com/office/drawing/2014/main" id="{777F0FE6-4433-463D-99FB-EA304031BCF9}"/>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C20D1C7E-4623-4A45-B2D0-AC92CFCE31F3}"/>
              </a:ext>
            </a:extLst>
          </p:cNvPr>
          <p:cNvSpPr txBox="1">
            <a:spLocks noGrp="1"/>
          </p:cNvSpPr>
          <p:nvPr>
            <p:ph type="dt" sz="half" idx="7"/>
          </p:nvPr>
        </p:nvSpPr>
        <p:spPr/>
        <p:txBody>
          <a:bodyPr/>
          <a:lstStyle>
            <a:lvl1pPr>
              <a:defRPr/>
            </a:lvl1pPr>
          </a:lstStyle>
          <a:p>
            <a:pPr lvl="0"/>
            <a:fld id="{F68F3A88-39DF-496D-890E-E4857FFB7367}" type="datetime1">
              <a:rPr lang="en-US"/>
              <a:pPr lvl="0"/>
              <a:t>2/26/2021</a:t>
            </a:fld>
            <a:endParaRPr lang="en-US"/>
          </a:p>
        </p:txBody>
      </p:sp>
      <p:sp>
        <p:nvSpPr>
          <p:cNvPr id="8" name="Fußzeilenplatzhalter 7">
            <a:extLst>
              <a:ext uri="{FF2B5EF4-FFF2-40B4-BE49-F238E27FC236}">
                <a16:creationId xmlns:a16="http://schemas.microsoft.com/office/drawing/2014/main" id="{8EAA4DE3-0B35-4317-A9F2-98B92E9EE61F}"/>
              </a:ext>
            </a:extLst>
          </p:cNvPr>
          <p:cNvSpPr txBox="1">
            <a:spLocks noGrp="1"/>
          </p:cNvSpPr>
          <p:nvPr>
            <p:ph type="ftr" sz="quarter" idx="9"/>
          </p:nvPr>
        </p:nvSpPr>
        <p:spPr/>
        <p:txBody>
          <a:bodyPr/>
          <a:lstStyle>
            <a:lvl1pPr>
              <a:defRPr/>
            </a:lvl1pPr>
          </a:lstStyle>
          <a:p>
            <a:pPr lvl="0"/>
            <a:endParaRPr lang="en-US"/>
          </a:p>
        </p:txBody>
      </p:sp>
      <p:sp>
        <p:nvSpPr>
          <p:cNvPr id="9" name="Foliennummernplatzhalter 8">
            <a:extLst>
              <a:ext uri="{FF2B5EF4-FFF2-40B4-BE49-F238E27FC236}">
                <a16:creationId xmlns:a16="http://schemas.microsoft.com/office/drawing/2014/main" id="{B2586036-13C1-430E-A177-DED2ED50FBD9}"/>
              </a:ext>
            </a:extLst>
          </p:cNvPr>
          <p:cNvSpPr txBox="1">
            <a:spLocks noGrp="1"/>
          </p:cNvSpPr>
          <p:nvPr>
            <p:ph type="sldNum" sz="quarter" idx="8"/>
          </p:nvPr>
        </p:nvSpPr>
        <p:spPr/>
        <p:txBody>
          <a:bodyPr/>
          <a:lstStyle>
            <a:lvl1pPr>
              <a:defRPr/>
            </a:lvl1pPr>
          </a:lstStyle>
          <a:p>
            <a:pPr lvl="0"/>
            <a:fld id="{B8855C20-7095-41D1-A558-9859D5A1103B}" type="slidenum">
              <a:t>‹Nr.›</a:t>
            </a:fld>
            <a:endParaRPr lang="en-US"/>
          </a:p>
        </p:txBody>
      </p:sp>
    </p:spTree>
    <p:extLst>
      <p:ext uri="{BB962C8B-B14F-4D97-AF65-F5344CB8AC3E}">
        <p14:creationId xmlns:p14="http://schemas.microsoft.com/office/powerpoint/2010/main" val="3801246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54B0D-77C0-4519-8ECC-210900AF8537}"/>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Datumsplatzhalter 2">
            <a:extLst>
              <a:ext uri="{FF2B5EF4-FFF2-40B4-BE49-F238E27FC236}">
                <a16:creationId xmlns:a16="http://schemas.microsoft.com/office/drawing/2014/main" id="{A94314CD-4F64-40BC-A054-D216288F5387}"/>
              </a:ext>
            </a:extLst>
          </p:cNvPr>
          <p:cNvSpPr txBox="1">
            <a:spLocks noGrp="1"/>
          </p:cNvSpPr>
          <p:nvPr>
            <p:ph type="dt" sz="half" idx="7"/>
          </p:nvPr>
        </p:nvSpPr>
        <p:spPr/>
        <p:txBody>
          <a:bodyPr/>
          <a:lstStyle>
            <a:lvl1pPr>
              <a:defRPr/>
            </a:lvl1pPr>
          </a:lstStyle>
          <a:p>
            <a:pPr lvl="0"/>
            <a:fld id="{FE40982D-0FBC-4E3A-AA21-F3FCF55F8C64}" type="datetime1">
              <a:rPr lang="en-US"/>
              <a:pPr lvl="0"/>
              <a:t>2/26/2021</a:t>
            </a:fld>
            <a:endParaRPr lang="en-US"/>
          </a:p>
        </p:txBody>
      </p:sp>
      <p:sp>
        <p:nvSpPr>
          <p:cNvPr id="4" name="Fußzeilenplatzhalter 3">
            <a:extLst>
              <a:ext uri="{FF2B5EF4-FFF2-40B4-BE49-F238E27FC236}">
                <a16:creationId xmlns:a16="http://schemas.microsoft.com/office/drawing/2014/main" id="{589A079C-495A-4B37-8973-8BD1ADAE9D8D}"/>
              </a:ext>
            </a:extLst>
          </p:cNvPr>
          <p:cNvSpPr txBox="1">
            <a:spLocks noGrp="1"/>
          </p:cNvSpPr>
          <p:nvPr>
            <p:ph type="ftr" sz="quarter" idx="9"/>
          </p:nvPr>
        </p:nvSpPr>
        <p:spPr/>
        <p:txBody>
          <a:bodyPr/>
          <a:lstStyle>
            <a:lvl1pPr>
              <a:defRPr/>
            </a:lvl1pPr>
          </a:lstStyle>
          <a:p>
            <a:pPr lvl="0"/>
            <a:endParaRPr lang="en-US"/>
          </a:p>
        </p:txBody>
      </p:sp>
      <p:sp>
        <p:nvSpPr>
          <p:cNvPr id="5" name="Foliennummernplatzhalter 4">
            <a:extLst>
              <a:ext uri="{FF2B5EF4-FFF2-40B4-BE49-F238E27FC236}">
                <a16:creationId xmlns:a16="http://schemas.microsoft.com/office/drawing/2014/main" id="{5B761F90-A63D-4699-AFA1-7F6B80264DA8}"/>
              </a:ext>
            </a:extLst>
          </p:cNvPr>
          <p:cNvSpPr txBox="1">
            <a:spLocks noGrp="1"/>
          </p:cNvSpPr>
          <p:nvPr>
            <p:ph type="sldNum" sz="quarter" idx="8"/>
          </p:nvPr>
        </p:nvSpPr>
        <p:spPr/>
        <p:txBody>
          <a:bodyPr/>
          <a:lstStyle>
            <a:lvl1pPr>
              <a:defRPr/>
            </a:lvl1pPr>
          </a:lstStyle>
          <a:p>
            <a:pPr lvl="0"/>
            <a:fld id="{5A6F8312-3804-4D65-8C3D-8233464B193F}" type="slidenum">
              <a:t>‹Nr.›</a:t>
            </a:fld>
            <a:endParaRPr lang="en-US"/>
          </a:p>
        </p:txBody>
      </p:sp>
    </p:spTree>
    <p:extLst>
      <p:ext uri="{BB962C8B-B14F-4D97-AF65-F5344CB8AC3E}">
        <p14:creationId xmlns:p14="http://schemas.microsoft.com/office/powerpoint/2010/main" val="3504883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F871DEB-DE55-4D38-8971-4029653349D4}"/>
              </a:ext>
            </a:extLst>
          </p:cNvPr>
          <p:cNvSpPr txBox="1">
            <a:spLocks noGrp="1"/>
          </p:cNvSpPr>
          <p:nvPr>
            <p:ph type="dt" sz="half" idx="7"/>
          </p:nvPr>
        </p:nvSpPr>
        <p:spPr/>
        <p:txBody>
          <a:bodyPr/>
          <a:lstStyle>
            <a:lvl1pPr>
              <a:defRPr/>
            </a:lvl1pPr>
          </a:lstStyle>
          <a:p>
            <a:pPr lvl="0"/>
            <a:fld id="{34464060-E736-4B20-808D-A88C8213C4D2}" type="datetime1">
              <a:rPr lang="en-US"/>
              <a:pPr lvl="0"/>
              <a:t>2/26/2021</a:t>
            </a:fld>
            <a:endParaRPr lang="en-US"/>
          </a:p>
        </p:txBody>
      </p:sp>
      <p:sp>
        <p:nvSpPr>
          <p:cNvPr id="3" name="Fußzeilenplatzhalter 2">
            <a:extLst>
              <a:ext uri="{FF2B5EF4-FFF2-40B4-BE49-F238E27FC236}">
                <a16:creationId xmlns:a16="http://schemas.microsoft.com/office/drawing/2014/main" id="{399F31A1-8018-4FDC-A1C2-8D400152E810}"/>
              </a:ext>
            </a:extLst>
          </p:cNvPr>
          <p:cNvSpPr txBox="1">
            <a:spLocks noGrp="1"/>
          </p:cNvSpPr>
          <p:nvPr>
            <p:ph type="ftr" sz="quarter" idx="9"/>
          </p:nvPr>
        </p:nvSpPr>
        <p:spPr/>
        <p:txBody>
          <a:bodyPr/>
          <a:lstStyle>
            <a:lvl1pPr>
              <a:defRPr/>
            </a:lvl1pPr>
          </a:lstStyle>
          <a:p>
            <a:pPr lvl="0"/>
            <a:endParaRPr lang="en-US"/>
          </a:p>
        </p:txBody>
      </p:sp>
      <p:sp>
        <p:nvSpPr>
          <p:cNvPr id="4" name="Foliennummernplatzhalter 3">
            <a:extLst>
              <a:ext uri="{FF2B5EF4-FFF2-40B4-BE49-F238E27FC236}">
                <a16:creationId xmlns:a16="http://schemas.microsoft.com/office/drawing/2014/main" id="{A7AEA3DF-194D-4D77-B7C8-D36BB042D14D}"/>
              </a:ext>
            </a:extLst>
          </p:cNvPr>
          <p:cNvSpPr txBox="1">
            <a:spLocks noGrp="1"/>
          </p:cNvSpPr>
          <p:nvPr>
            <p:ph type="sldNum" sz="quarter" idx="8"/>
          </p:nvPr>
        </p:nvSpPr>
        <p:spPr/>
        <p:txBody>
          <a:bodyPr/>
          <a:lstStyle>
            <a:lvl1pPr>
              <a:defRPr/>
            </a:lvl1pPr>
          </a:lstStyle>
          <a:p>
            <a:pPr lvl="0"/>
            <a:fld id="{32A3222F-CE0F-4804-AD26-A5565E5C2608}" type="slidenum">
              <a:t>‹Nr.›</a:t>
            </a:fld>
            <a:endParaRPr lang="en-US"/>
          </a:p>
        </p:txBody>
      </p:sp>
    </p:spTree>
    <p:extLst>
      <p:ext uri="{BB962C8B-B14F-4D97-AF65-F5344CB8AC3E}">
        <p14:creationId xmlns:p14="http://schemas.microsoft.com/office/powerpoint/2010/main" val="38249758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BA1F-2A77-40E0-BE24-F10CCF7515EB}"/>
              </a:ext>
            </a:extLst>
          </p:cNvPr>
          <p:cNvSpPr txBox="1">
            <a:spLocks noGrp="1"/>
          </p:cNvSpPr>
          <p:nvPr>
            <p:ph type="title"/>
          </p:nvPr>
        </p:nvSpPr>
        <p:spPr>
          <a:xfrm>
            <a:off x="623885" y="1709735"/>
            <a:ext cx="7886700" cy="2852735"/>
          </a:xfrm>
        </p:spPr>
        <p:txBody>
          <a:bodyPr anchor="b"/>
          <a:lstStyle>
            <a:lvl1pPr>
              <a:defRPr sz="6000"/>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AB46F965-44B3-471F-A285-9C7709E9F584}"/>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de-DE"/>
              <a:t>Mastertextformat bearbeiten</a:t>
            </a:r>
          </a:p>
        </p:txBody>
      </p:sp>
      <p:sp>
        <p:nvSpPr>
          <p:cNvPr id="4" name="Date Placeholder 3">
            <a:extLst>
              <a:ext uri="{FF2B5EF4-FFF2-40B4-BE49-F238E27FC236}">
                <a16:creationId xmlns:a16="http://schemas.microsoft.com/office/drawing/2014/main" id="{57E3AC58-8518-47EF-87DB-48A9CB20796B}"/>
              </a:ext>
            </a:extLst>
          </p:cNvPr>
          <p:cNvSpPr txBox="1">
            <a:spLocks noGrp="1"/>
          </p:cNvSpPr>
          <p:nvPr>
            <p:ph type="dt" sz="half" idx="7"/>
          </p:nvPr>
        </p:nvSpPr>
        <p:spPr/>
        <p:txBody>
          <a:bodyPr/>
          <a:lstStyle>
            <a:lvl1pPr>
              <a:defRPr/>
            </a:lvl1pPr>
          </a:lstStyle>
          <a:p>
            <a:pPr lvl="0"/>
            <a:fld id="{7D36F950-C10C-4437-8535-08943144CA14}" type="datetime1">
              <a:rPr lang="de-DE"/>
              <a:pPr lvl="0"/>
              <a:t>26.02.2021</a:t>
            </a:fld>
            <a:endParaRPr lang="de-DE"/>
          </a:p>
        </p:txBody>
      </p:sp>
      <p:sp>
        <p:nvSpPr>
          <p:cNvPr id="5" name="Footer Placeholder 4">
            <a:extLst>
              <a:ext uri="{FF2B5EF4-FFF2-40B4-BE49-F238E27FC236}">
                <a16:creationId xmlns:a16="http://schemas.microsoft.com/office/drawing/2014/main" id="{4F0D1D51-DDBD-43EA-A1C0-389C3900CF0A}"/>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FD4A5773-7872-4077-9920-8CBF55213050}"/>
              </a:ext>
            </a:extLst>
          </p:cNvPr>
          <p:cNvSpPr txBox="1">
            <a:spLocks noGrp="1"/>
          </p:cNvSpPr>
          <p:nvPr>
            <p:ph type="sldNum" sz="quarter" idx="8"/>
          </p:nvPr>
        </p:nvSpPr>
        <p:spPr/>
        <p:txBody>
          <a:bodyPr/>
          <a:lstStyle>
            <a:lvl1pPr>
              <a:defRPr/>
            </a:lvl1pPr>
          </a:lstStyle>
          <a:p>
            <a:pPr lvl="0"/>
            <a:fld id="{DB4E3D12-680A-46F1-893A-99D00B117EFA}" type="slidenum">
              <a:t>‹Nr.›</a:t>
            </a:fld>
            <a:endParaRPr lang="de-DE"/>
          </a:p>
        </p:txBody>
      </p:sp>
    </p:spTree>
    <p:extLst>
      <p:ext uri="{BB962C8B-B14F-4D97-AF65-F5344CB8AC3E}">
        <p14:creationId xmlns:p14="http://schemas.microsoft.com/office/powerpoint/2010/main" val="2154856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93352-FB48-438A-9AE7-A33B6180CFB3}"/>
              </a:ext>
            </a:extLst>
          </p:cNvPr>
          <p:cNvSpPr txBox="1">
            <a:spLocks noGrp="1"/>
          </p:cNvSpPr>
          <p:nvPr>
            <p:ph type="title"/>
          </p:nvPr>
        </p:nvSpPr>
        <p:spPr>
          <a:xfrm>
            <a:off x="629838" y="457200"/>
            <a:ext cx="2949177" cy="1600200"/>
          </a:xfrm>
        </p:spPr>
        <p:txBody>
          <a:bodyPr anchor="b"/>
          <a:lstStyle>
            <a:lvl1pPr>
              <a:defRPr sz="2400"/>
            </a:lvl1pPr>
          </a:lstStyle>
          <a:p>
            <a:pPr lvl="0"/>
            <a:r>
              <a:rPr lang="de-DE"/>
              <a:t>Mastertitelformat bearbeiten</a:t>
            </a:r>
            <a:endParaRPr lang="en-US"/>
          </a:p>
        </p:txBody>
      </p:sp>
      <p:sp>
        <p:nvSpPr>
          <p:cNvPr id="3" name="Inhaltsplatzhalter 2">
            <a:extLst>
              <a:ext uri="{FF2B5EF4-FFF2-40B4-BE49-F238E27FC236}">
                <a16:creationId xmlns:a16="http://schemas.microsoft.com/office/drawing/2014/main" id="{06F5B03E-BCD6-4AFB-AF99-308599D193AC}"/>
              </a:ext>
            </a:extLst>
          </p:cNvPr>
          <p:cNvSpPr txBox="1">
            <a:spLocks noGrp="1"/>
          </p:cNvSpPr>
          <p:nvPr>
            <p:ph idx="1"/>
          </p:nvPr>
        </p:nvSpPr>
        <p:spPr>
          <a:xfrm>
            <a:off x="3887388" y="987423"/>
            <a:ext cx="4629149" cy="4873623"/>
          </a:xfrm>
        </p:spPr>
        <p:txBody>
          <a:bodyPr/>
          <a:lstStyle>
            <a:lvl1pPr>
              <a:defRPr sz="2400"/>
            </a:lvl1pPr>
            <a:lvl2pPr>
              <a:defRPr sz="2100"/>
            </a:lvl2pPr>
            <a:lvl3pPr>
              <a:defRPr sz="1800"/>
            </a:lvl3pPr>
            <a:lvl4pPr>
              <a:defRPr sz="1500"/>
            </a:lvl4pPr>
            <a:lvl5pPr>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B7FFA829-A032-43DF-9422-9B9DAFF44576}"/>
              </a:ext>
            </a:extLst>
          </p:cNvPr>
          <p:cNvSpPr txBox="1">
            <a:spLocks noGrp="1"/>
          </p:cNvSpPr>
          <p:nvPr>
            <p:ph type="body" idx="2"/>
          </p:nvPr>
        </p:nvSpPr>
        <p:spPr>
          <a:xfrm>
            <a:off x="629838" y="2057400"/>
            <a:ext cx="2949177" cy="3811584"/>
          </a:xfrm>
        </p:spPr>
        <p:txBody>
          <a:bodyPr/>
          <a:lstStyle>
            <a:lvl1pPr marL="0" indent="0">
              <a:buNone/>
              <a:defRPr sz="1200"/>
            </a:lvl1pPr>
          </a:lstStyle>
          <a:p>
            <a:pPr lvl="0"/>
            <a:r>
              <a:rPr lang="de-DE"/>
              <a:t>Mastertextformat bearbeiten</a:t>
            </a:r>
          </a:p>
        </p:txBody>
      </p:sp>
      <p:sp>
        <p:nvSpPr>
          <p:cNvPr id="5" name="Datumsplatzhalter 4">
            <a:extLst>
              <a:ext uri="{FF2B5EF4-FFF2-40B4-BE49-F238E27FC236}">
                <a16:creationId xmlns:a16="http://schemas.microsoft.com/office/drawing/2014/main" id="{D4F7A28F-4D75-4421-B4BD-141C59E33154}"/>
              </a:ext>
            </a:extLst>
          </p:cNvPr>
          <p:cNvSpPr txBox="1">
            <a:spLocks noGrp="1"/>
          </p:cNvSpPr>
          <p:nvPr>
            <p:ph type="dt" sz="half" idx="7"/>
          </p:nvPr>
        </p:nvSpPr>
        <p:spPr/>
        <p:txBody>
          <a:bodyPr/>
          <a:lstStyle>
            <a:lvl1pPr>
              <a:defRPr/>
            </a:lvl1pPr>
          </a:lstStyle>
          <a:p>
            <a:pPr lvl="0"/>
            <a:fld id="{F55314C6-D10C-4D2A-8DF7-95581E5825DA}" type="datetime1">
              <a:rPr lang="en-US"/>
              <a:pPr lvl="0"/>
              <a:t>2/26/2021</a:t>
            </a:fld>
            <a:endParaRPr lang="en-US"/>
          </a:p>
        </p:txBody>
      </p:sp>
      <p:sp>
        <p:nvSpPr>
          <p:cNvPr id="6" name="Fußzeilenplatzhalter 5">
            <a:extLst>
              <a:ext uri="{FF2B5EF4-FFF2-40B4-BE49-F238E27FC236}">
                <a16:creationId xmlns:a16="http://schemas.microsoft.com/office/drawing/2014/main" id="{13A32D78-7A5A-4D60-A67F-83536A666272}"/>
              </a:ext>
            </a:extLst>
          </p:cNvPr>
          <p:cNvSpPr txBox="1">
            <a:spLocks noGrp="1"/>
          </p:cNvSpPr>
          <p:nvPr>
            <p:ph type="ftr" sz="quarter" idx="9"/>
          </p:nvPr>
        </p:nvSpPr>
        <p:spPr/>
        <p:txBody>
          <a:bodyPr/>
          <a:lstStyle>
            <a:lvl1pPr>
              <a:defRPr/>
            </a:lvl1pPr>
          </a:lstStyle>
          <a:p>
            <a:pPr lvl="0"/>
            <a:endParaRPr lang="en-US"/>
          </a:p>
        </p:txBody>
      </p:sp>
      <p:sp>
        <p:nvSpPr>
          <p:cNvPr id="7" name="Foliennummernplatzhalter 6">
            <a:extLst>
              <a:ext uri="{FF2B5EF4-FFF2-40B4-BE49-F238E27FC236}">
                <a16:creationId xmlns:a16="http://schemas.microsoft.com/office/drawing/2014/main" id="{013804CA-FB7B-4870-B03C-D656F6DD1424}"/>
              </a:ext>
            </a:extLst>
          </p:cNvPr>
          <p:cNvSpPr txBox="1">
            <a:spLocks noGrp="1"/>
          </p:cNvSpPr>
          <p:nvPr>
            <p:ph type="sldNum" sz="quarter" idx="8"/>
          </p:nvPr>
        </p:nvSpPr>
        <p:spPr/>
        <p:txBody>
          <a:bodyPr/>
          <a:lstStyle>
            <a:lvl1pPr>
              <a:defRPr/>
            </a:lvl1pPr>
          </a:lstStyle>
          <a:p>
            <a:pPr lvl="0"/>
            <a:fld id="{571B460B-05C4-4A70-9B5C-49156E879594}" type="slidenum">
              <a:t>‹Nr.›</a:t>
            </a:fld>
            <a:endParaRPr lang="en-US"/>
          </a:p>
        </p:txBody>
      </p:sp>
    </p:spTree>
    <p:extLst>
      <p:ext uri="{BB962C8B-B14F-4D97-AF65-F5344CB8AC3E}">
        <p14:creationId xmlns:p14="http://schemas.microsoft.com/office/powerpoint/2010/main" val="1295124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B4A5E-7014-469F-98A7-D9E551098A49}"/>
              </a:ext>
            </a:extLst>
          </p:cNvPr>
          <p:cNvSpPr txBox="1">
            <a:spLocks noGrp="1"/>
          </p:cNvSpPr>
          <p:nvPr>
            <p:ph type="title"/>
          </p:nvPr>
        </p:nvSpPr>
        <p:spPr>
          <a:xfrm>
            <a:off x="629838" y="457200"/>
            <a:ext cx="2949177" cy="1600200"/>
          </a:xfrm>
        </p:spPr>
        <p:txBody>
          <a:bodyPr anchor="b"/>
          <a:lstStyle>
            <a:lvl1pPr>
              <a:defRPr sz="2400"/>
            </a:lvl1pPr>
          </a:lstStyle>
          <a:p>
            <a:pPr lvl="0"/>
            <a:r>
              <a:rPr lang="de-DE"/>
              <a:t>Mastertitelformat bearbeiten</a:t>
            </a:r>
            <a:endParaRPr lang="en-US"/>
          </a:p>
        </p:txBody>
      </p:sp>
      <p:sp>
        <p:nvSpPr>
          <p:cNvPr id="3" name="Bildplatzhalter 2">
            <a:extLst>
              <a:ext uri="{FF2B5EF4-FFF2-40B4-BE49-F238E27FC236}">
                <a16:creationId xmlns:a16="http://schemas.microsoft.com/office/drawing/2014/main" id="{FBE4ED5E-4730-42CD-8E8E-04599125B36B}"/>
              </a:ext>
            </a:extLst>
          </p:cNvPr>
          <p:cNvSpPr txBox="1">
            <a:spLocks noGrp="1"/>
          </p:cNvSpPr>
          <p:nvPr>
            <p:ph type="pic" idx="1"/>
          </p:nvPr>
        </p:nvSpPr>
        <p:spPr>
          <a:xfrm>
            <a:off x="3887388" y="987423"/>
            <a:ext cx="4629149" cy="4873623"/>
          </a:xfrm>
        </p:spPr>
        <p:txBody>
          <a:bodyPr/>
          <a:lstStyle>
            <a:lvl1pPr marL="0" indent="0">
              <a:buNone/>
              <a:defRPr lang="en-US" sz="2400"/>
            </a:lvl1pPr>
          </a:lstStyle>
          <a:p>
            <a:pPr lvl="0"/>
            <a:endParaRPr lang="en-US"/>
          </a:p>
        </p:txBody>
      </p:sp>
      <p:sp>
        <p:nvSpPr>
          <p:cNvPr id="4" name="Textplatzhalter 3">
            <a:extLst>
              <a:ext uri="{FF2B5EF4-FFF2-40B4-BE49-F238E27FC236}">
                <a16:creationId xmlns:a16="http://schemas.microsoft.com/office/drawing/2014/main" id="{553D3427-F7D4-405B-82DA-A1D6402E68FD}"/>
              </a:ext>
            </a:extLst>
          </p:cNvPr>
          <p:cNvSpPr txBox="1">
            <a:spLocks noGrp="1"/>
          </p:cNvSpPr>
          <p:nvPr>
            <p:ph type="body" idx="2"/>
          </p:nvPr>
        </p:nvSpPr>
        <p:spPr>
          <a:xfrm>
            <a:off x="629838" y="2057400"/>
            <a:ext cx="2949177" cy="3811584"/>
          </a:xfrm>
        </p:spPr>
        <p:txBody>
          <a:bodyPr/>
          <a:lstStyle>
            <a:lvl1pPr marL="0" indent="0">
              <a:buNone/>
              <a:defRPr sz="1200"/>
            </a:lvl1pPr>
          </a:lstStyle>
          <a:p>
            <a:pPr lvl="0"/>
            <a:r>
              <a:rPr lang="de-DE"/>
              <a:t>Mastertextformat bearbeiten</a:t>
            </a:r>
          </a:p>
        </p:txBody>
      </p:sp>
      <p:sp>
        <p:nvSpPr>
          <p:cNvPr id="5" name="Datumsplatzhalter 4">
            <a:extLst>
              <a:ext uri="{FF2B5EF4-FFF2-40B4-BE49-F238E27FC236}">
                <a16:creationId xmlns:a16="http://schemas.microsoft.com/office/drawing/2014/main" id="{0ADFE752-F6E8-476B-AC67-FF8C042F5B79}"/>
              </a:ext>
            </a:extLst>
          </p:cNvPr>
          <p:cNvSpPr txBox="1">
            <a:spLocks noGrp="1"/>
          </p:cNvSpPr>
          <p:nvPr>
            <p:ph type="dt" sz="half" idx="7"/>
          </p:nvPr>
        </p:nvSpPr>
        <p:spPr/>
        <p:txBody>
          <a:bodyPr/>
          <a:lstStyle>
            <a:lvl1pPr>
              <a:defRPr/>
            </a:lvl1pPr>
          </a:lstStyle>
          <a:p>
            <a:pPr lvl="0"/>
            <a:fld id="{8F74D0BF-8287-4221-96EE-9BC9D07380B7}" type="datetime1">
              <a:rPr lang="en-US"/>
              <a:pPr lvl="0"/>
              <a:t>2/26/2021</a:t>
            </a:fld>
            <a:endParaRPr lang="en-US"/>
          </a:p>
        </p:txBody>
      </p:sp>
      <p:sp>
        <p:nvSpPr>
          <p:cNvPr id="6" name="Fußzeilenplatzhalter 5">
            <a:extLst>
              <a:ext uri="{FF2B5EF4-FFF2-40B4-BE49-F238E27FC236}">
                <a16:creationId xmlns:a16="http://schemas.microsoft.com/office/drawing/2014/main" id="{DB37DE1E-B638-4D27-BB62-E1994A4581C0}"/>
              </a:ext>
            </a:extLst>
          </p:cNvPr>
          <p:cNvSpPr txBox="1">
            <a:spLocks noGrp="1"/>
          </p:cNvSpPr>
          <p:nvPr>
            <p:ph type="ftr" sz="quarter" idx="9"/>
          </p:nvPr>
        </p:nvSpPr>
        <p:spPr/>
        <p:txBody>
          <a:bodyPr/>
          <a:lstStyle>
            <a:lvl1pPr>
              <a:defRPr/>
            </a:lvl1pPr>
          </a:lstStyle>
          <a:p>
            <a:pPr lvl="0"/>
            <a:endParaRPr lang="en-US"/>
          </a:p>
        </p:txBody>
      </p:sp>
      <p:sp>
        <p:nvSpPr>
          <p:cNvPr id="7" name="Foliennummernplatzhalter 6">
            <a:extLst>
              <a:ext uri="{FF2B5EF4-FFF2-40B4-BE49-F238E27FC236}">
                <a16:creationId xmlns:a16="http://schemas.microsoft.com/office/drawing/2014/main" id="{16E29BD5-FF5D-43B2-A4E2-FB93BD48F7CF}"/>
              </a:ext>
            </a:extLst>
          </p:cNvPr>
          <p:cNvSpPr txBox="1">
            <a:spLocks noGrp="1"/>
          </p:cNvSpPr>
          <p:nvPr>
            <p:ph type="sldNum" sz="quarter" idx="8"/>
          </p:nvPr>
        </p:nvSpPr>
        <p:spPr/>
        <p:txBody>
          <a:bodyPr/>
          <a:lstStyle>
            <a:lvl1pPr>
              <a:defRPr/>
            </a:lvl1pPr>
          </a:lstStyle>
          <a:p>
            <a:pPr lvl="0"/>
            <a:fld id="{FFC8504F-BAB5-4C78-A2EB-4EFF78085F42}" type="slidenum">
              <a:t>‹Nr.›</a:t>
            </a:fld>
            <a:endParaRPr lang="en-US"/>
          </a:p>
        </p:txBody>
      </p:sp>
    </p:spTree>
    <p:extLst>
      <p:ext uri="{BB962C8B-B14F-4D97-AF65-F5344CB8AC3E}">
        <p14:creationId xmlns:p14="http://schemas.microsoft.com/office/powerpoint/2010/main" val="71617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DE140-48D5-4343-87D7-2191A44751E5}"/>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Vertikaler Textplatzhalter 2">
            <a:extLst>
              <a:ext uri="{FF2B5EF4-FFF2-40B4-BE49-F238E27FC236}">
                <a16:creationId xmlns:a16="http://schemas.microsoft.com/office/drawing/2014/main" id="{DF4F3ECD-F796-45FF-B155-96D936914BE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E358D75E-EE52-4119-B2D7-B5F27D7C9C4E}"/>
              </a:ext>
            </a:extLst>
          </p:cNvPr>
          <p:cNvSpPr txBox="1">
            <a:spLocks noGrp="1"/>
          </p:cNvSpPr>
          <p:nvPr>
            <p:ph type="dt" sz="half" idx="7"/>
          </p:nvPr>
        </p:nvSpPr>
        <p:spPr/>
        <p:txBody>
          <a:bodyPr/>
          <a:lstStyle>
            <a:lvl1pPr>
              <a:defRPr/>
            </a:lvl1pPr>
          </a:lstStyle>
          <a:p>
            <a:pPr lvl="0"/>
            <a:fld id="{A2E75774-3102-42C6-A641-D13B6565E570}" type="datetime1">
              <a:rPr lang="en-US"/>
              <a:pPr lvl="0"/>
              <a:t>2/26/2021</a:t>
            </a:fld>
            <a:endParaRPr lang="en-US"/>
          </a:p>
        </p:txBody>
      </p:sp>
      <p:sp>
        <p:nvSpPr>
          <p:cNvPr id="5" name="Fußzeilenplatzhalter 4">
            <a:extLst>
              <a:ext uri="{FF2B5EF4-FFF2-40B4-BE49-F238E27FC236}">
                <a16:creationId xmlns:a16="http://schemas.microsoft.com/office/drawing/2014/main" id="{A201B57A-0B3E-40B2-AA7A-9B3804D30229}"/>
              </a:ext>
            </a:extLst>
          </p:cNvPr>
          <p:cNvSpPr txBox="1">
            <a:spLocks noGrp="1"/>
          </p:cNvSpPr>
          <p:nvPr>
            <p:ph type="ftr" sz="quarter" idx="9"/>
          </p:nvPr>
        </p:nvSpPr>
        <p:spPr/>
        <p:txBody>
          <a:bodyPr/>
          <a:lstStyle>
            <a:lvl1pPr>
              <a:defRPr/>
            </a:lvl1pPr>
          </a:lstStyle>
          <a:p>
            <a:pPr lvl="0"/>
            <a:endParaRPr lang="en-US"/>
          </a:p>
        </p:txBody>
      </p:sp>
      <p:sp>
        <p:nvSpPr>
          <p:cNvPr id="6" name="Foliennummernplatzhalter 5">
            <a:extLst>
              <a:ext uri="{FF2B5EF4-FFF2-40B4-BE49-F238E27FC236}">
                <a16:creationId xmlns:a16="http://schemas.microsoft.com/office/drawing/2014/main" id="{0E30CF84-134A-478B-842F-A7CB29FA40B7}"/>
              </a:ext>
            </a:extLst>
          </p:cNvPr>
          <p:cNvSpPr txBox="1">
            <a:spLocks noGrp="1"/>
          </p:cNvSpPr>
          <p:nvPr>
            <p:ph type="sldNum" sz="quarter" idx="8"/>
          </p:nvPr>
        </p:nvSpPr>
        <p:spPr/>
        <p:txBody>
          <a:bodyPr/>
          <a:lstStyle>
            <a:lvl1pPr>
              <a:defRPr/>
            </a:lvl1pPr>
          </a:lstStyle>
          <a:p>
            <a:pPr lvl="0"/>
            <a:fld id="{4A64F8EB-9F6D-4E32-B8CF-F497A4396C51}" type="slidenum">
              <a:t>‹Nr.›</a:t>
            </a:fld>
            <a:endParaRPr lang="en-US"/>
          </a:p>
        </p:txBody>
      </p:sp>
    </p:spTree>
    <p:extLst>
      <p:ext uri="{BB962C8B-B14F-4D97-AF65-F5344CB8AC3E}">
        <p14:creationId xmlns:p14="http://schemas.microsoft.com/office/powerpoint/2010/main" val="908891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F23678A-6FFB-49BC-AF47-2E9E77904979}"/>
              </a:ext>
            </a:extLst>
          </p:cNvPr>
          <p:cNvSpPr txBox="1">
            <a:spLocks noGrp="1"/>
          </p:cNvSpPr>
          <p:nvPr>
            <p:ph type="title" orient="vert"/>
          </p:nvPr>
        </p:nvSpPr>
        <p:spPr>
          <a:xfrm>
            <a:off x="6543675" y="365129"/>
            <a:ext cx="1971674" cy="5811834"/>
          </a:xfrm>
        </p:spPr>
        <p:txBody>
          <a:bodyPr vert="eaVert"/>
          <a:lstStyle>
            <a:lvl1pPr>
              <a:defRPr/>
            </a:lvl1pPr>
          </a:lstStyle>
          <a:p>
            <a:pPr lvl="0"/>
            <a:r>
              <a:rPr lang="de-DE"/>
              <a:t>Mastertitelformat bearbeiten</a:t>
            </a:r>
            <a:endParaRPr lang="en-US"/>
          </a:p>
        </p:txBody>
      </p:sp>
      <p:sp>
        <p:nvSpPr>
          <p:cNvPr id="3" name="Vertikaler Textplatzhalter 2">
            <a:extLst>
              <a:ext uri="{FF2B5EF4-FFF2-40B4-BE49-F238E27FC236}">
                <a16:creationId xmlns:a16="http://schemas.microsoft.com/office/drawing/2014/main" id="{F4A045D1-26FC-4A84-B926-4D55122D3F68}"/>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5D5745A4-3864-4F24-973A-6370B29DEAF6}"/>
              </a:ext>
            </a:extLst>
          </p:cNvPr>
          <p:cNvSpPr txBox="1">
            <a:spLocks noGrp="1"/>
          </p:cNvSpPr>
          <p:nvPr>
            <p:ph type="dt" sz="half" idx="7"/>
          </p:nvPr>
        </p:nvSpPr>
        <p:spPr/>
        <p:txBody>
          <a:bodyPr/>
          <a:lstStyle>
            <a:lvl1pPr>
              <a:defRPr/>
            </a:lvl1pPr>
          </a:lstStyle>
          <a:p>
            <a:pPr lvl="0"/>
            <a:fld id="{246AE079-856E-4192-B6C7-A40E82A4DF6F}" type="datetime1">
              <a:rPr lang="en-US"/>
              <a:pPr lvl="0"/>
              <a:t>2/26/2021</a:t>
            </a:fld>
            <a:endParaRPr lang="en-US"/>
          </a:p>
        </p:txBody>
      </p:sp>
      <p:sp>
        <p:nvSpPr>
          <p:cNvPr id="5" name="Fußzeilenplatzhalter 4">
            <a:extLst>
              <a:ext uri="{FF2B5EF4-FFF2-40B4-BE49-F238E27FC236}">
                <a16:creationId xmlns:a16="http://schemas.microsoft.com/office/drawing/2014/main" id="{595F6DE4-2267-43DB-88FB-58BF65EDEE7A}"/>
              </a:ext>
            </a:extLst>
          </p:cNvPr>
          <p:cNvSpPr txBox="1">
            <a:spLocks noGrp="1"/>
          </p:cNvSpPr>
          <p:nvPr>
            <p:ph type="ftr" sz="quarter" idx="9"/>
          </p:nvPr>
        </p:nvSpPr>
        <p:spPr/>
        <p:txBody>
          <a:bodyPr/>
          <a:lstStyle>
            <a:lvl1pPr>
              <a:defRPr/>
            </a:lvl1pPr>
          </a:lstStyle>
          <a:p>
            <a:pPr lvl="0"/>
            <a:endParaRPr lang="en-US"/>
          </a:p>
        </p:txBody>
      </p:sp>
      <p:sp>
        <p:nvSpPr>
          <p:cNvPr id="6" name="Foliennummernplatzhalter 5">
            <a:extLst>
              <a:ext uri="{FF2B5EF4-FFF2-40B4-BE49-F238E27FC236}">
                <a16:creationId xmlns:a16="http://schemas.microsoft.com/office/drawing/2014/main" id="{74C39623-9B5C-4098-B2F3-57336DA4975E}"/>
              </a:ext>
            </a:extLst>
          </p:cNvPr>
          <p:cNvSpPr txBox="1">
            <a:spLocks noGrp="1"/>
          </p:cNvSpPr>
          <p:nvPr>
            <p:ph type="sldNum" sz="quarter" idx="8"/>
          </p:nvPr>
        </p:nvSpPr>
        <p:spPr/>
        <p:txBody>
          <a:bodyPr/>
          <a:lstStyle>
            <a:lvl1pPr>
              <a:defRPr/>
            </a:lvl1pPr>
          </a:lstStyle>
          <a:p>
            <a:pPr lvl="0"/>
            <a:fld id="{34392510-8392-43DD-A2CE-2B8C48F62A33}" type="slidenum">
              <a:t>‹Nr.›</a:t>
            </a:fld>
            <a:endParaRPr lang="en-US"/>
          </a:p>
        </p:txBody>
      </p:sp>
    </p:spTree>
    <p:extLst>
      <p:ext uri="{BB962C8B-B14F-4D97-AF65-F5344CB8AC3E}">
        <p14:creationId xmlns:p14="http://schemas.microsoft.com/office/powerpoint/2010/main" val="703431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C840-46EA-46FF-BC9A-CD98912011D7}"/>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de-DE"/>
              <a:t>Mastertitelformat bearbeiten</a:t>
            </a:r>
            <a:endParaRPr lang="en-US"/>
          </a:p>
        </p:txBody>
      </p:sp>
      <p:sp>
        <p:nvSpPr>
          <p:cNvPr id="3" name="Subtitle 2">
            <a:extLst>
              <a:ext uri="{FF2B5EF4-FFF2-40B4-BE49-F238E27FC236}">
                <a16:creationId xmlns:a16="http://schemas.microsoft.com/office/drawing/2014/main" id="{C313D3D8-46F7-4480-BD79-BFBCA802986D}"/>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de-DE"/>
              <a:t>Master-Untertitelformat bearbeiten</a:t>
            </a:r>
            <a:endParaRPr lang="en-US"/>
          </a:p>
        </p:txBody>
      </p:sp>
      <p:sp>
        <p:nvSpPr>
          <p:cNvPr id="4" name="Date Placeholder 3">
            <a:extLst>
              <a:ext uri="{FF2B5EF4-FFF2-40B4-BE49-F238E27FC236}">
                <a16:creationId xmlns:a16="http://schemas.microsoft.com/office/drawing/2014/main" id="{F03F6091-830A-49C9-A6F2-2870A0300FE6}"/>
              </a:ext>
            </a:extLst>
          </p:cNvPr>
          <p:cNvSpPr txBox="1">
            <a:spLocks noGrp="1"/>
          </p:cNvSpPr>
          <p:nvPr>
            <p:ph type="dt" sz="half" idx="7"/>
          </p:nvPr>
        </p:nvSpPr>
        <p:spPr/>
        <p:txBody>
          <a:bodyPr/>
          <a:lstStyle>
            <a:lvl1pPr>
              <a:defRPr/>
            </a:lvl1pPr>
          </a:lstStyle>
          <a:p>
            <a:pPr lvl="0"/>
            <a:fld id="{D3EF0A91-96E1-4161-949F-FEF1705EA6BA}" type="datetime1">
              <a:rPr lang="de-DE"/>
              <a:pPr lvl="0"/>
              <a:t>26.02.2021</a:t>
            </a:fld>
            <a:endParaRPr lang="de-DE"/>
          </a:p>
        </p:txBody>
      </p:sp>
      <p:sp>
        <p:nvSpPr>
          <p:cNvPr id="5" name="Footer Placeholder 4">
            <a:extLst>
              <a:ext uri="{FF2B5EF4-FFF2-40B4-BE49-F238E27FC236}">
                <a16:creationId xmlns:a16="http://schemas.microsoft.com/office/drawing/2014/main" id="{A393C225-C341-4746-9D01-06FE16366275}"/>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961C1FE1-3354-45B4-8EC7-7FA68C1C2477}"/>
              </a:ext>
            </a:extLst>
          </p:cNvPr>
          <p:cNvSpPr txBox="1">
            <a:spLocks noGrp="1"/>
          </p:cNvSpPr>
          <p:nvPr>
            <p:ph type="sldNum" sz="quarter" idx="8"/>
          </p:nvPr>
        </p:nvSpPr>
        <p:spPr/>
        <p:txBody>
          <a:bodyPr/>
          <a:lstStyle>
            <a:lvl1pPr>
              <a:defRPr/>
            </a:lvl1pPr>
          </a:lstStyle>
          <a:p>
            <a:pPr lvl="0"/>
            <a:fld id="{E582F229-505A-4EFE-BF09-010560A0150A}" type="slidenum">
              <a:t>‹Nr.›</a:t>
            </a:fld>
            <a:endParaRPr lang="de-DE"/>
          </a:p>
        </p:txBody>
      </p:sp>
    </p:spTree>
    <p:extLst>
      <p:ext uri="{BB962C8B-B14F-4D97-AF65-F5344CB8AC3E}">
        <p14:creationId xmlns:p14="http://schemas.microsoft.com/office/powerpoint/2010/main" val="1773281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2D59-2C14-4BD5-9739-7E424ACFDEBA}"/>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362418DA-FC01-40C4-A92E-9D2D4FC3A7B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DCE6B8B3-CDDD-45C3-99B0-2FED0B1F08D6}"/>
              </a:ext>
            </a:extLst>
          </p:cNvPr>
          <p:cNvSpPr txBox="1">
            <a:spLocks noGrp="1"/>
          </p:cNvSpPr>
          <p:nvPr>
            <p:ph type="dt" sz="half" idx="7"/>
          </p:nvPr>
        </p:nvSpPr>
        <p:spPr/>
        <p:txBody>
          <a:bodyPr/>
          <a:lstStyle>
            <a:lvl1pPr>
              <a:defRPr/>
            </a:lvl1pPr>
          </a:lstStyle>
          <a:p>
            <a:pPr lvl="0"/>
            <a:fld id="{A28F4599-C333-40B9-96D3-36575B02AD1B}" type="datetime1">
              <a:rPr lang="de-DE"/>
              <a:pPr lvl="0"/>
              <a:t>26.02.2021</a:t>
            </a:fld>
            <a:endParaRPr lang="de-DE"/>
          </a:p>
        </p:txBody>
      </p:sp>
      <p:sp>
        <p:nvSpPr>
          <p:cNvPr id="5" name="Footer Placeholder 4">
            <a:extLst>
              <a:ext uri="{FF2B5EF4-FFF2-40B4-BE49-F238E27FC236}">
                <a16:creationId xmlns:a16="http://schemas.microsoft.com/office/drawing/2014/main" id="{D5E8965E-938D-4A3A-978E-C337375848F7}"/>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42AFF6D8-F71E-4390-B2E5-6257173A36CA}"/>
              </a:ext>
            </a:extLst>
          </p:cNvPr>
          <p:cNvSpPr txBox="1">
            <a:spLocks noGrp="1"/>
          </p:cNvSpPr>
          <p:nvPr>
            <p:ph type="sldNum" sz="quarter" idx="8"/>
          </p:nvPr>
        </p:nvSpPr>
        <p:spPr/>
        <p:txBody>
          <a:bodyPr/>
          <a:lstStyle>
            <a:lvl1pPr>
              <a:defRPr/>
            </a:lvl1pPr>
          </a:lstStyle>
          <a:p>
            <a:pPr lvl="0"/>
            <a:fld id="{52B7FA0C-E4CA-4144-B5FD-D94EA6C852B8}" type="slidenum">
              <a:t>‹Nr.›</a:t>
            </a:fld>
            <a:endParaRPr lang="de-DE"/>
          </a:p>
        </p:txBody>
      </p:sp>
    </p:spTree>
    <p:extLst>
      <p:ext uri="{BB962C8B-B14F-4D97-AF65-F5344CB8AC3E}">
        <p14:creationId xmlns:p14="http://schemas.microsoft.com/office/powerpoint/2010/main" val="141818945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F076-9316-4115-92F0-545994C70DC3}"/>
              </a:ext>
            </a:extLst>
          </p:cNvPr>
          <p:cNvSpPr txBox="1">
            <a:spLocks noGrp="1"/>
          </p:cNvSpPr>
          <p:nvPr>
            <p:ph type="title"/>
          </p:nvPr>
        </p:nvSpPr>
        <p:spPr>
          <a:xfrm>
            <a:off x="623885" y="1709735"/>
            <a:ext cx="7886700" cy="2852735"/>
          </a:xfrm>
        </p:spPr>
        <p:txBody>
          <a:bodyPr anchor="b"/>
          <a:lstStyle>
            <a:lvl1pPr>
              <a:defRPr sz="6000"/>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9605A699-63BB-44A3-8B30-DC489676DFE8}"/>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de-DE"/>
              <a:t>Mastertextformat bearbeiten</a:t>
            </a:r>
          </a:p>
        </p:txBody>
      </p:sp>
      <p:sp>
        <p:nvSpPr>
          <p:cNvPr id="4" name="Date Placeholder 3">
            <a:extLst>
              <a:ext uri="{FF2B5EF4-FFF2-40B4-BE49-F238E27FC236}">
                <a16:creationId xmlns:a16="http://schemas.microsoft.com/office/drawing/2014/main" id="{791CFDDC-3FEC-4D3B-B74F-10E2B10E2DCA}"/>
              </a:ext>
            </a:extLst>
          </p:cNvPr>
          <p:cNvSpPr txBox="1">
            <a:spLocks noGrp="1"/>
          </p:cNvSpPr>
          <p:nvPr>
            <p:ph type="dt" sz="half" idx="7"/>
          </p:nvPr>
        </p:nvSpPr>
        <p:spPr/>
        <p:txBody>
          <a:bodyPr/>
          <a:lstStyle>
            <a:lvl1pPr>
              <a:defRPr/>
            </a:lvl1pPr>
          </a:lstStyle>
          <a:p>
            <a:pPr lvl="0"/>
            <a:fld id="{C7797544-54BD-4C2E-A9EA-8FBFC1301A69}" type="datetime1">
              <a:rPr lang="de-DE"/>
              <a:pPr lvl="0"/>
              <a:t>26.02.2021</a:t>
            </a:fld>
            <a:endParaRPr lang="de-DE"/>
          </a:p>
        </p:txBody>
      </p:sp>
      <p:sp>
        <p:nvSpPr>
          <p:cNvPr id="5" name="Footer Placeholder 4">
            <a:extLst>
              <a:ext uri="{FF2B5EF4-FFF2-40B4-BE49-F238E27FC236}">
                <a16:creationId xmlns:a16="http://schemas.microsoft.com/office/drawing/2014/main" id="{DF0A0065-152D-445C-8416-0FB828CFEF88}"/>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2A98760F-949F-46E1-9722-C9E15DD5CC14}"/>
              </a:ext>
            </a:extLst>
          </p:cNvPr>
          <p:cNvSpPr txBox="1">
            <a:spLocks noGrp="1"/>
          </p:cNvSpPr>
          <p:nvPr>
            <p:ph type="sldNum" sz="quarter" idx="8"/>
          </p:nvPr>
        </p:nvSpPr>
        <p:spPr/>
        <p:txBody>
          <a:bodyPr/>
          <a:lstStyle>
            <a:lvl1pPr>
              <a:defRPr/>
            </a:lvl1pPr>
          </a:lstStyle>
          <a:p>
            <a:pPr lvl="0"/>
            <a:fld id="{2814A935-373B-4CF5-A359-07E070300308}" type="slidenum">
              <a:t>‹Nr.›</a:t>
            </a:fld>
            <a:endParaRPr lang="de-DE"/>
          </a:p>
        </p:txBody>
      </p:sp>
    </p:spTree>
    <p:extLst>
      <p:ext uri="{BB962C8B-B14F-4D97-AF65-F5344CB8AC3E}">
        <p14:creationId xmlns:p14="http://schemas.microsoft.com/office/powerpoint/2010/main" val="2890658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EDA5-F831-4DCB-BEC3-2D2D2A63568E}"/>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2D0FEF65-6BC1-4576-8D08-56C059DD623C}"/>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a:extLst>
              <a:ext uri="{FF2B5EF4-FFF2-40B4-BE49-F238E27FC236}">
                <a16:creationId xmlns:a16="http://schemas.microsoft.com/office/drawing/2014/main" id="{C1F26586-67C2-4123-B549-0F4D0B4CB71B}"/>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a:extLst>
              <a:ext uri="{FF2B5EF4-FFF2-40B4-BE49-F238E27FC236}">
                <a16:creationId xmlns:a16="http://schemas.microsoft.com/office/drawing/2014/main" id="{1CD076AB-3804-4AB0-9F36-4EBD6F67714D}"/>
              </a:ext>
            </a:extLst>
          </p:cNvPr>
          <p:cNvSpPr txBox="1">
            <a:spLocks noGrp="1"/>
          </p:cNvSpPr>
          <p:nvPr>
            <p:ph type="dt" sz="half" idx="7"/>
          </p:nvPr>
        </p:nvSpPr>
        <p:spPr/>
        <p:txBody>
          <a:bodyPr/>
          <a:lstStyle>
            <a:lvl1pPr>
              <a:defRPr/>
            </a:lvl1pPr>
          </a:lstStyle>
          <a:p>
            <a:pPr lvl="0"/>
            <a:fld id="{56D0B125-C409-4339-B69F-9625CBCF5CEA}" type="datetime1">
              <a:rPr lang="de-DE"/>
              <a:pPr lvl="0"/>
              <a:t>26.02.2021</a:t>
            </a:fld>
            <a:endParaRPr lang="de-DE"/>
          </a:p>
        </p:txBody>
      </p:sp>
      <p:sp>
        <p:nvSpPr>
          <p:cNvPr id="6" name="Footer Placeholder 5">
            <a:extLst>
              <a:ext uri="{FF2B5EF4-FFF2-40B4-BE49-F238E27FC236}">
                <a16:creationId xmlns:a16="http://schemas.microsoft.com/office/drawing/2014/main" id="{CDF2F134-894F-4B6A-BC8A-39FD65B1621D}"/>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D457501B-1A5D-4EF6-BBDC-31E8CE55CFE0}"/>
              </a:ext>
            </a:extLst>
          </p:cNvPr>
          <p:cNvSpPr txBox="1">
            <a:spLocks noGrp="1"/>
          </p:cNvSpPr>
          <p:nvPr>
            <p:ph type="sldNum" sz="quarter" idx="8"/>
          </p:nvPr>
        </p:nvSpPr>
        <p:spPr/>
        <p:txBody>
          <a:bodyPr/>
          <a:lstStyle>
            <a:lvl1pPr>
              <a:defRPr/>
            </a:lvl1pPr>
          </a:lstStyle>
          <a:p>
            <a:pPr lvl="0"/>
            <a:fld id="{72A57B73-CAE1-4A99-800D-4B5A85E49726}" type="slidenum">
              <a:t>‹Nr.›</a:t>
            </a:fld>
            <a:endParaRPr lang="de-DE"/>
          </a:p>
        </p:txBody>
      </p:sp>
    </p:spTree>
    <p:extLst>
      <p:ext uri="{BB962C8B-B14F-4D97-AF65-F5344CB8AC3E}">
        <p14:creationId xmlns:p14="http://schemas.microsoft.com/office/powerpoint/2010/main" val="3604964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4B92-EA32-4AD6-ABFB-A7A3A7BE64F4}"/>
              </a:ext>
            </a:extLst>
          </p:cNvPr>
          <p:cNvSpPr txBox="1">
            <a:spLocks noGrp="1"/>
          </p:cNvSpPr>
          <p:nvPr>
            <p:ph type="title"/>
          </p:nvPr>
        </p:nvSpPr>
        <p:spPr>
          <a:xfrm>
            <a:off x="629838" y="365129"/>
            <a:ext cx="7886700" cy="1325559"/>
          </a:xfrm>
        </p:spPr>
        <p:txBody>
          <a:bodyPr/>
          <a:lstStyle>
            <a:lvl1pPr>
              <a:defRPr/>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FFD6A267-3DDE-4752-83F6-98E0576771D8}"/>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de-DE"/>
              <a:t>Mastertextformat bearbeiten</a:t>
            </a:r>
          </a:p>
        </p:txBody>
      </p:sp>
      <p:sp>
        <p:nvSpPr>
          <p:cNvPr id="4" name="Content Placeholder 3">
            <a:extLst>
              <a:ext uri="{FF2B5EF4-FFF2-40B4-BE49-F238E27FC236}">
                <a16:creationId xmlns:a16="http://schemas.microsoft.com/office/drawing/2014/main" id="{A4814A14-C755-47F5-8799-A4E5536C6A1B}"/>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a:extLst>
              <a:ext uri="{FF2B5EF4-FFF2-40B4-BE49-F238E27FC236}">
                <a16:creationId xmlns:a16="http://schemas.microsoft.com/office/drawing/2014/main" id="{A548A5BD-5DCD-43C6-9D88-479BE591DAE0}"/>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de-DE"/>
              <a:t>Mastertextformat bearbeiten</a:t>
            </a:r>
          </a:p>
        </p:txBody>
      </p:sp>
      <p:sp>
        <p:nvSpPr>
          <p:cNvPr id="6" name="Content Placeholder 5">
            <a:extLst>
              <a:ext uri="{FF2B5EF4-FFF2-40B4-BE49-F238E27FC236}">
                <a16:creationId xmlns:a16="http://schemas.microsoft.com/office/drawing/2014/main" id="{385F3FD5-77A2-4E24-9E8A-6DB387C94BF8}"/>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a:extLst>
              <a:ext uri="{FF2B5EF4-FFF2-40B4-BE49-F238E27FC236}">
                <a16:creationId xmlns:a16="http://schemas.microsoft.com/office/drawing/2014/main" id="{87C08063-A347-4AE9-AE69-10F7520590AC}"/>
              </a:ext>
            </a:extLst>
          </p:cNvPr>
          <p:cNvSpPr txBox="1">
            <a:spLocks noGrp="1"/>
          </p:cNvSpPr>
          <p:nvPr>
            <p:ph type="dt" sz="half" idx="7"/>
          </p:nvPr>
        </p:nvSpPr>
        <p:spPr/>
        <p:txBody>
          <a:bodyPr/>
          <a:lstStyle>
            <a:lvl1pPr>
              <a:defRPr/>
            </a:lvl1pPr>
          </a:lstStyle>
          <a:p>
            <a:pPr lvl="0"/>
            <a:fld id="{142E7B80-5817-4F10-8156-83259AC2EA3F}" type="datetime1">
              <a:rPr lang="de-DE"/>
              <a:pPr lvl="0"/>
              <a:t>26.02.2021</a:t>
            </a:fld>
            <a:endParaRPr lang="de-DE"/>
          </a:p>
        </p:txBody>
      </p:sp>
      <p:sp>
        <p:nvSpPr>
          <p:cNvPr id="8" name="Footer Placeholder 7">
            <a:extLst>
              <a:ext uri="{FF2B5EF4-FFF2-40B4-BE49-F238E27FC236}">
                <a16:creationId xmlns:a16="http://schemas.microsoft.com/office/drawing/2014/main" id="{A70B6163-A493-440F-9851-72C56CC6AA44}"/>
              </a:ext>
            </a:extLst>
          </p:cNvPr>
          <p:cNvSpPr txBox="1">
            <a:spLocks noGrp="1"/>
          </p:cNvSpPr>
          <p:nvPr>
            <p:ph type="ftr" sz="quarter" idx="9"/>
          </p:nvPr>
        </p:nvSpPr>
        <p:spPr/>
        <p:txBody>
          <a:bodyPr/>
          <a:lstStyle>
            <a:lvl1pPr>
              <a:defRPr/>
            </a:lvl1pPr>
          </a:lstStyle>
          <a:p>
            <a:pPr lvl="0"/>
            <a:endParaRPr lang="de-DE"/>
          </a:p>
        </p:txBody>
      </p:sp>
      <p:sp>
        <p:nvSpPr>
          <p:cNvPr id="9" name="Slide Number Placeholder 8">
            <a:extLst>
              <a:ext uri="{FF2B5EF4-FFF2-40B4-BE49-F238E27FC236}">
                <a16:creationId xmlns:a16="http://schemas.microsoft.com/office/drawing/2014/main" id="{BA3EEDF0-FAEC-4D65-A054-5F3FFE3BDDE3}"/>
              </a:ext>
            </a:extLst>
          </p:cNvPr>
          <p:cNvSpPr txBox="1">
            <a:spLocks noGrp="1"/>
          </p:cNvSpPr>
          <p:nvPr>
            <p:ph type="sldNum" sz="quarter" idx="8"/>
          </p:nvPr>
        </p:nvSpPr>
        <p:spPr/>
        <p:txBody>
          <a:bodyPr/>
          <a:lstStyle>
            <a:lvl1pPr>
              <a:defRPr/>
            </a:lvl1pPr>
          </a:lstStyle>
          <a:p>
            <a:pPr lvl="0"/>
            <a:fld id="{DB20CB39-43F2-461C-A6D3-79B6AF6926E6}" type="slidenum">
              <a:t>‹Nr.›</a:t>
            </a:fld>
            <a:endParaRPr lang="de-DE"/>
          </a:p>
        </p:txBody>
      </p:sp>
    </p:spTree>
    <p:extLst>
      <p:ext uri="{BB962C8B-B14F-4D97-AF65-F5344CB8AC3E}">
        <p14:creationId xmlns:p14="http://schemas.microsoft.com/office/powerpoint/2010/main" val="5377330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3BD5-2468-4776-98BE-9BA9D51EDFFA}"/>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Date Placeholder 2">
            <a:extLst>
              <a:ext uri="{FF2B5EF4-FFF2-40B4-BE49-F238E27FC236}">
                <a16:creationId xmlns:a16="http://schemas.microsoft.com/office/drawing/2014/main" id="{82BBA009-B04E-46B1-8CC7-42F98C538C3B}"/>
              </a:ext>
            </a:extLst>
          </p:cNvPr>
          <p:cNvSpPr txBox="1">
            <a:spLocks noGrp="1"/>
          </p:cNvSpPr>
          <p:nvPr>
            <p:ph type="dt" sz="half" idx="7"/>
          </p:nvPr>
        </p:nvSpPr>
        <p:spPr/>
        <p:txBody>
          <a:bodyPr/>
          <a:lstStyle>
            <a:lvl1pPr>
              <a:defRPr/>
            </a:lvl1pPr>
          </a:lstStyle>
          <a:p>
            <a:pPr lvl="0"/>
            <a:fld id="{9F68557A-26CE-4534-B7E1-5AE0317EC5CC}" type="datetime1">
              <a:rPr lang="de-DE"/>
              <a:pPr lvl="0"/>
              <a:t>26.02.2021</a:t>
            </a:fld>
            <a:endParaRPr lang="de-DE"/>
          </a:p>
        </p:txBody>
      </p:sp>
      <p:sp>
        <p:nvSpPr>
          <p:cNvPr id="4" name="Footer Placeholder 3">
            <a:extLst>
              <a:ext uri="{FF2B5EF4-FFF2-40B4-BE49-F238E27FC236}">
                <a16:creationId xmlns:a16="http://schemas.microsoft.com/office/drawing/2014/main" id="{96939C46-8FEE-4980-AF25-0DB35CACFAB6}"/>
              </a:ext>
            </a:extLst>
          </p:cNvPr>
          <p:cNvSpPr txBox="1">
            <a:spLocks noGrp="1"/>
          </p:cNvSpPr>
          <p:nvPr>
            <p:ph type="ftr" sz="quarter" idx="9"/>
          </p:nvPr>
        </p:nvSpPr>
        <p:spPr/>
        <p:txBody>
          <a:bodyPr/>
          <a:lstStyle>
            <a:lvl1pPr>
              <a:defRPr/>
            </a:lvl1pPr>
          </a:lstStyle>
          <a:p>
            <a:pPr lvl="0"/>
            <a:endParaRPr lang="de-DE"/>
          </a:p>
        </p:txBody>
      </p:sp>
      <p:sp>
        <p:nvSpPr>
          <p:cNvPr id="5" name="Slide Number Placeholder 4">
            <a:extLst>
              <a:ext uri="{FF2B5EF4-FFF2-40B4-BE49-F238E27FC236}">
                <a16:creationId xmlns:a16="http://schemas.microsoft.com/office/drawing/2014/main" id="{242EE35E-E1C0-43CC-9A59-D05BDADB6AE9}"/>
              </a:ext>
            </a:extLst>
          </p:cNvPr>
          <p:cNvSpPr txBox="1">
            <a:spLocks noGrp="1"/>
          </p:cNvSpPr>
          <p:nvPr>
            <p:ph type="sldNum" sz="quarter" idx="8"/>
          </p:nvPr>
        </p:nvSpPr>
        <p:spPr/>
        <p:txBody>
          <a:bodyPr/>
          <a:lstStyle>
            <a:lvl1pPr>
              <a:defRPr/>
            </a:lvl1pPr>
          </a:lstStyle>
          <a:p>
            <a:pPr lvl="0"/>
            <a:fld id="{4E6AF450-355D-4C74-8312-C95E3171F562}" type="slidenum">
              <a:t>‹Nr.›</a:t>
            </a:fld>
            <a:endParaRPr lang="de-DE"/>
          </a:p>
        </p:txBody>
      </p:sp>
    </p:spTree>
    <p:extLst>
      <p:ext uri="{BB962C8B-B14F-4D97-AF65-F5344CB8AC3E}">
        <p14:creationId xmlns:p14="http://schemas.microsoft.com/office/powerpoint/2010/main" val="82699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7EFC-8F12-4550-AD61-05BFD1DBDF14}"/>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3171ACBD-629C-4600-873E-00DFCC71B1E0}"/>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a:extLst>
              <a:ext uri="{FF2B5EF4-FFF2-40B4-BE49-F238E27FC236}">
                <a16:creationId xmlns:a16="http://schemas.microsoft.com/office/drawing/2014/main" id="{A39AA8F3-0E49-4FD3-AE15-FD50602D2CD4}"/>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a:extLst>
              <a:ext uri="{FF2B5EF4-FFF2-40B4-BE49-F238E27FC236}">
                <a16:creationId xmlns:a16="http://schemas.microsoft.com/office/drawing/2014/main" id="{E0A50F3F-DD64-484C-A640-662A522855D0}"/>
              </a:ext>
            </a:extLst>
          </p:cNvPr>
          <p:cNvSpPr txBox="1">
            <a:spLocks noGrp="1"/>
          </p:cNvSpPr>
          <p:nvPr>
            <p:ph type="dt" sz="half" idx="7"/>
          </p:nvPr>
        </p:nvSpPr>
        <p:spPr/>
        <p:txBody>
          <a:bodyPr/>
          <a:lstStyle>
            <a:lvl1pPr>
              <a:defRPr/>
            </a:lvl1pPr>
          </a:lstStyle>
          <a:p>
            <a:pPr lvl="0"/>
            <a:fld id="{72AC442F-E7BB-4A0B-A979-10C0B325F2F3}" type="datetime1">
              <a:rPr lang="de-DE"/>
              <a:pPr lvl="0"/>
              <a:t>26.02.2021</a:t>
            </a:fld>
            <a:endParaRPr lang="de-DE"/>
          </a:p>
        </p:txBody>
      </p:sp>
      <p:sp>
        <p:nvSpPr>
          <p:cNvPr id="6" name="Footer Placeholder 5">
            <a:extLst>
              <a:ext uri="{FF2B5EF4-FFF2-40B4-BE49-F238E27FC236}">
                <a16:creationId xmlns:a16="http://schemas.microsoft.com/office/drawing/2014/main" id="{DC296AF4-752B-4286-BE18-074C33B79AC7}"/>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DFD6CB0C-9EFF-4A72-8BBA-F4865648F27C}"/>
              </a:ext>
            </a:extLst>
          </p:cNvPr>
          <p:cNvSpPr txBox="1">
            <a:spLocks noGrp="1"/>
          </p:cNvSpPr>
          <p:nvPr>
            <p:ph type="sldNum" sz="quarter" idx="8"/>
          </p:nvPr>
        </p:nvSpPr>
        <p:spPr/>
        <p:txBody>
          <a:bodyPr/>
          <a:lstStyle>
            <a:lvl1pPr>
              <a:defRPr/>
            </a:lvl1pPr>
          </a:lstStyle>
          <a:p>
            <a:pPr lvl="0"/>
            <a:fld id="{2C22745D-B336-4CF3-8FE5-2E19FD0ACCCD}" type="slidenum">
              <a:t>‹Nr.›</a:t>
            </a:fld>
            <a:endParaRPr lang="de-DE"/>
          </a:p>
        </p:txBody>
      </p:sp>
    </p:spTree>
    <p:extLst>
      <p:ext uri="{BB962C8B-B14F-4D97-AF65-F5344CB8AC3E}">
        <p14:creationId xmlns:p14="http://schemas.microsoft.com/office/powerpoint/2010/main" val="2034872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F1A9E-3F3A-4E68-BFEF-4DED3D5901DC}"/>
              </a:ext>
            </a:extLst>
          </p:cNvPr>
          <p:cNvSpPr txBox="1">
            <a:spLocks noGrp="1"/>
          </p:cNvSpPr>
          <p:nvPr>
            <p:ph type="dt" sz="half" idx="7"/>
          </p:nvPr>
        </p:nvSpPr>
        <p:spPr/>
        <p:txBody>
          <a:bodyPr/>
          <a:lstStyle>
            <a:lvl1pPr>
              <a:defRPr/>
            </a:lvl1pPr>
          </a:lstStyle>
          <a:p>
            <a:pPr lvl="0"/>
            <a:fld id="{B8D4F80B-B5A3-42DC-B583-69F70592A757}" type="datetime1">
              <a:rPr lang="de-DE"/>
              <a:pPr lvl="0"/>
              <a:t>26.02.2021</a:t>
            </a:fld>
            <a:endParaRPr lang="de-DE"/>
          </a:p>
        </p:txBody>
      </p:sp>
      <p:sp>
        <p:nvSpPr>
          <p:cNvPr id="3" name="Footer Placeholder 2">
            <a:extLst>
              <a:ext uri="{FF2B5EF4-FFF2-40B4-BE49-F238E27FC236}">
                <a16:creationId xmlns:a16="http://schemas.microsoft.com/office/drawing/2014/main" id="{E94CDB98-3250-4C73-AC4F-DBF128A00ADB}"/>
              </a:ext>
            </a:extLst>
          </p:cNvPr>
          <p:cNvSpPr txBox="1">
            <a:spLocks noGrp="1"/>
          </p:cNvSpPr>
          <p:nvPr>
            <p:ph type="ftr" sz="quarter" idx="9"/>
          </p:nvPr>
        </p:nvSpPr>
        <p:spPr/>
        <p:txBody>
          <a:bodyPr/>
          <a:lstStyle>
            <a:lvl1pPr>
              <a:defRPr/>
            </a:lvl1pPr>
          </a:lstStyle>
          <a:p>
            <a:pPr lvl="0"/>
            <a:endParaRPr lang="de-DE"/>
          </a:p>
        </p:txBody>
      </p:sp>
      <p:sp>
        <p:nvSpPr>
          <p:cNvPr id="4" name="Slide Number Placeholder 3">
            <a:extLst>
              <a:ext uri="{FF2B5EF4-FFF2-40B4-BE49-F238E27FC236}">
                <a16:creationId xmlns:a16="http://schemas.microsoft.com/office/drawing/2014/main" id="{4AF6B167-B3F1-4885-AF4A-BDEE941E1509}"/>
              </a:ext>
            </a:extLst>
          </p:cNvPr>
          <p:cNvSpPr txBox="1">
            <a:spLocks noGrp="1"/>
          </p:cNvSpPr>
          <p:nvPr>
            <p:ph type="sldNum" sz="quarter" idx="8"/>
          </p:nvPr>
        </p:nvSpPr>
        <p:spPr/>
        <p:txBody>
          <a:bodyPr/>
          <a:lstStyle>
            <a:lvl1pPr>
              <a:defRPr/>
            </a:lvl1pPr>
          </a:lstStyle>
          <a:p>
            <a:pPr lvl="0"/>
            <a:fld id="{8197694B-1DBE-4782-B9B9-EC8D4CFB0DF2}" type="slidenum">
              <a:t>‹Nr.›</a:t>
            </a:fld>
            <a:endParaRPr lang="de-DE"/>
          </a:p>
        </p:txBody>
      </p:sp>
    </p:spTree>
    <p:extLst>
      <p:ext uri="{BB962C8B-B14F-4D97-AF65-F5344CB8AC3E}">
        <p14:creationId xmlns:p14="http://schemas.microsoft.com/office/powerpoint/2010/main" val="402457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5ED9-6313-4B86-907D-A9A98BAD59AC}"/>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3D5B22C8-D83A-43EF-ACA4-066465C3B243}"/>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a:extLst>
              <a:ext uri="{FF2B5EF4-FFF2-40B4-BE49-F238E27FC236}">
                <a16:creationId xmlns:a16="http://schemas.microsoft.com/office/drawing/2014/main" id="{FBAB271C-0738-4AEE-8F5D-106F9AF456C4}"/>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91180C07-C59E-48B2-88A0-7DEE93B404CD}"/>
              </a:ext>
            </a:extLst>
          </p:cNvPr>
          <p:cNvSpPr txBox="1">
            <a:spLocks noGrp="1"/>
          </p:cNvSpPr>
          <p:nvPr>
            <p:ph type="dt" sz="half" idx="7"/>
          </p:nvPr>
        </p:nvSpPr>
        <p:spPr/>
        <p:txBody>
          <a:bodyPr/>
          <a:lstStyle>
            <a:lvl1pPr>
              <a:defRPr/>
            </a:lvl1pPr>
          </a:lstStyle>
          <a:p>
            <a:pPr lvl="0"/>
            <a:fld id="{2DEE2397-83BF-4574-B12B-E3C0F528D440}" type="datetime1">
              <a:rPr lang="de-DE"/>
              <a:pPr lvl="0"/>
              <a:t>26.02.2021</a:t>
            </a:fld>
            <a:endParaRPr lang="de-DE"/>
          </a:p>
        </p:txBody>
      </p:sp>
      <p:sp>
        <p:nvSpPr>
          <p:cNvPr id="6" name="Footer Placeholder 5">
            <a:extLst>
              <a:ext uri="{FF2B5EF4-FFF2-40B4-BE49-F238E27FC236}">
                <a16:creationId xmlns:a16="http://schemas.microsoft.com/office/drawing/2014/main" id="{2265BD6E-9A9E-47CD-ABA8-3668D647266A}"/>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D774B41E-5FBE-4D5A-9EE1-0288E0398B11}"/>
              </a:ext>
            </a:extLst>
          </p:cNvPr>
          <p:cNvSpPr txBox="1">
            <a:spLocks noGrp="1"/>
          </p:cNvSpPr>
          <p:nvPr>
            <p:ph type="sldNum" sz="quarter" idx="8"/>
          </p:nvPr>
        </p:nvSpPr>
        <p:spPr/>
        <p:txBody>
          <a:bodyPr/>
          <a:lstStyle>
            <a:lvl1pPr>
              <a:defRPr/>
            </a:lvl1pPr>
          </a:lstStyle>
          <a:p>
            <a:pPr lvl="0"/>
            <a:fld id="{A5A1DCD6-EE1B-4FFC-A37B-313D0AB80C98}" type="slidenum">
              <a:t>‹Nr.›</a:t>
            </a:fld>
            <a:endParaRPr lang="de-DE"/>
          </a:p>
        </p:txBody>
      </p:sp>
    </p:spTree>
    <p:extLst>
      <p:ext uri="{BB962C8B-B14F-4D97-AF65-F5344CB8AC3E}">
        <p14:creationId xmlns:p14="http://schemas.microsoft.com/office/powerpoint/2010/main" val="2342393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619D-7C63-4685-91A4-5E8BFF7D1A89}"/>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Picture Placeholder 2">
            <a:extLst>
              <a:ext uri="{FF2B5EF4-FFF2-40B4-BE49-F238E27FC236}">
                <a16:creationId xmlns:a16="http://schemas.microsoft.com/office/drawing/2014/main" id="{1898BD42-7BFA-40C5-849D-CB00EB7897FA}"/>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de-DE"/>
              <a:t>Bild durch Klicken auf Symbol hinzufügen</a:t>
            </a:r>
            <a:endParaRPr lang="en-US"/>
          </a:p>
        </p:txBody>
      </p:sp>
      <p:sp>
        <p:nvSpPr>
          <p:cNvPr id="4" name="Text Placeholder 3">
            <a:extLst>
              <a:ext uri="{FF2B5EF4-FFF2-40B4-BE49-F238E27FC236}">
                <a16:creationId xmlns:a16="http://schemas.microsoft.com/office/drawing/2014/main" id="{AA3E5B34-8A65-442D-BE4F-71DD323713C0}"/>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A217A627-B216-4D66-9FD1-04B208627E6A}"/>
              </a:ext>
            </a:extLst>
          </p:cNvPr>
          <p:cNvSpPr txBox="1">
            <a:spLocks noGrp="1"/>
          </p:cNvSpPr>
          <p:nvPr>
            <p:ph type="dt" sz="half" idx="7"/>
          </p:nvPr>
        </p:nvSpPr>
        <p:spPr/>
        <p:txBody>
          <a:bodyPr/>
          <a:lstStyle>
            <a:lvl1pPr>
              <a:defRPr/>
            </a:lvl1pPr>
          </a:lstStyle>
          <a:p>
            <a:pPr lvl="0"/>
            <a:fld id="{4A9843E4-B883-4695-A7DA-BD138482A2FA}" type="datetime1">
              <a:rPr lang="de-DE"/>
              <a:pPr lvl="0"/>
              <a:t>26.02.2021</a:t>
            </a:fld>
            <a:endParaRPr lang="de-DE"/>
          </a:p>
        </p:txBody>
      </p:sp>
      <p:sp>
        <p:nvSpPr>
          <p:cNvPr id="6" name="Footer Placeholder 5">
            <a:extLst>
              <a:ext uri="{FF2B5EF4-FFF2-40B4-BE49-F238E27FC236}">
                <a16:creationId xmlns:a16="http://schemas.microsoft.com/office/drawing/2014/main" id="{D29FA752-517C-42FE-B236-E393F5816C09}"/>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A2BAA2E0-654C-4C35-8F22-B1F5ECD56E47}"/>
              </a:ext>
            </a:extLst>
          </p:cNvPr>
          <p:cNvSpPr txBox="1">
            <a:spLocks noGrp="1"/>
          </p:cNvSpPr>
          <p:nvPr>
            <p:ph type="sldNum" sz="quarter" idx="8"/>
          </p:nvPr>
        </p:nvSpPr>
        <p:spPr/>
        <p:txBody>
          <a:bodyPr/>
          <a:lstStyle>
            <a:lvl1pPr>
              <a:defRPr/>
            </a:lvl1pPr>
          </a:lstStyle>
          <a:p>
            <a:pPr lvl="0"/>
            <a:fld id="{E457CA38-64B5-432F-BB53-3E4AA008710B}" type="slidenum">
              <a:t>‹Nr.›</a:t>
            </a:fld>
            <a:endParaRPr lang="de-DE"/>
          </a:p>
        </p:txBody>
      </p:sp>
    </p:spTree>
    <p:extLst>
      <p:ext uri="{BB962C8B-B14F-4D97-AF65-F5344CB8AC3E}">
        <p14:creationId xmlns:p14="http://schemas.microsoft.com/office/powerpoint/2010/main" val="3868795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FD5-A517-4E4C-95F0-B7A8D7EA42E9}"/>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26450BD0-D7CA-48FA-8AC4-741D988F596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6FBB6C98-7C18-487B-AE4C-CC15A0DB81D5}"/>
              </a:ext>
            </a:extLst>
          </p:cNvPr>
          <p:cNvSpPr txBox="1">
            <a:spLocks noGrp="1"/>
          </p:cNvSpPr>
          <p:nvPr>
            <p:ph type="dt" sz="half" idx="7"/>
          </p:nvPr>
        </p:nvSpPr>
        <p:spPr/>
        <p:txBody>
          <a:bodyPr/>
          <a:lstStyle>
            <a:lvl1pPr>
              <a:defRPr/>
            </a:lvl1pPr>
          </a:lstStyle>
          <a:p>
            <a:pPr lvl="0"/>
            <a:fld id="{D7BB7BA3-A61B-40F1-AFF5-22571E6A3597}" type="datetime1">
              <a:rPr lang="de-DE"/>
              <a:pPr lvl="0"/>
              <a:t>26.02.2021</a:t>
            </a:fld>
            <a:endParaRPr lang="de-DE"/>
          </a:p>
        </p:txBody>
      </p:sp>
      <p:sp>
        <p:nvSpPr>
          <p:cNvPr id="5" name="Footer Placeholder 4">
            <a:extLst>
              <a:ext uri="{FF2B5EF4-FFF2-40B4-BE49-F238E27FC236}">
                <a16:creationId xmlns:a16="http://schemas.microsoft.com/office/drawing/2014/main" id="{5815E24C-2D23-49EA-B0BF-C47FF23C8DF9}"/>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6227CB25-4A39-4D7B-BEDF-63DD08AA3E1B}"/>
              </a:ext>
            </a:extLst>
          </p:cNvPr>
          <p:cNvSpPr txBox="1">
            <a:spLocks noGrp="1"/>
          </p:cNvSpPr>
          <p:nvPr>
            <p:ph type="sldNum" sz="quarter" idx="8"/>
          </p:nvPr>
        </p:nvSpPr>
        <p:spPr/>
        <p:txBody>
          <a:bodyPr/>
          <a:lstStyle>
            <a:lvl1pPr>
              <a:defRPr/>
            </a:lvl1pPr>
          </a:lstStyle>
          <a:p>
            <a:pPr lvl="0"/>
            <a:fld id="{0B144BE3-C709-492A-A350-34078ACCDA7E}" type="slidenum">
              <a:t>‹Nr.›</a:t>
            </a:fld>
            <a:endParaRPr lang="de-DE"/>
          </a:p>
        </p:txBody>
      </p:sp>
    </p:spTree>
    <p:extLst>
      <p:ext uri="{BB962C8B-B14F-4D97-AF65-F5344CB8AC3E}">
        <p14:creationId xmlns:p14="http://schemas.microsoft.com/office/powerpoint/2010/main" val="1015007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CFD3E-2CA3-4D1D-908F-86581D4A0234}"/>
              </a:ext>
            </a:extLst>
          </p:cNvPr>
          <p:cNvSpPr txBox="1">
            <a:spLocks noGrp="1"/>
          </p:cNvSpPr>
          <p:nvPr>
            <p:ph type="title" orient="vert"/>
          </p:nvPr>
        </p:nvSpPr>
        <p:spPr>
          <a:xfrm>
            <a:off x="6543675" y="365129"/>
            <a:ext cx="1971674" cy="5811834"/>
          </a:xfrm>
        </p:spPr>
        <p:txBody>
          <a:bodyPr vert="eaVert"/>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283E7658-0332-4CFD-B28E-B79F4E2A5DA8}"/>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CF5AF968-F761-47FD-B2FC-6CF92D199792}"/>
              </a:ext>
            </a:extLst>
          </p:cNvPr>
          <p:cNvSpPr txBox="1">
            <a:spLocks noGrp="1"/>
          </p:cNvSpPr>
          <p:nvPr>
            <p:ph type="dt" sz="half" idx="7"/>
          </p:nvPr>
        </p:nvSpPr>
        <p:spPr/>
        <p:txBody>
          <a:bodyPr/>
          <a:lstStyle>
            <a:lvl1pPr>
              <a:defRPr/>
            </a:lvl1pPr>
          </a:lstStyle>
          <a:p>
            <a:pPr lvl="0"/>
            <a:fld id="{BCF55E32-231B-4BA3-8A06-3C5467E62C02}" type="datetime1">
              <a:rPr lang="de-DE"/>
              <a:pPr lvl="0"/>
              <a:t>26.02.2021</a:t>
            </a:fld>
            <a:endParaRPr lang="de-DE"/>
          </a:p>
        </p:txBody>
      </p:sp>
      <p:sp>
        <p:nvSpPr>
          <p:cNvPr id="5" name="Footer Placeholder 4">
            <a:extLst>
              <a:ext uri="{FF2B5EF4-FFF2-40B4-BE49-F238E27FC236}">
                <a16:creationId xmlns:a16="http://schemas.microsoft.com/office/drawing/2014/main" id="{84825ABA-0264-4FAC-9535-66834BA53E80}"/>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AB696557-841B-4DB4-A7E3-6784180DB316}"/>
              </a:ext>
            </a:extLst>
          </p:cNvPr>
          <p:cNvSpPr txBox="1">
            <a:spLocks noGrp="1"/>
          </p:cNvSpPr>
          <p:nvPr>
            <p:ph type="sldNum" sz="quarter" idx="8"/>
          </p:nvPr>
        </p:nvSpPr>
        <p:spPr/>
        <p:txBody>
          <a:bodyPr/>
          <a:lstStyle>
            <a:lvl1pPr>
              <a:defRPr/>
            </a:lvl1pPr>
          </a:lstStyle>
          <a:p>
            <a:pPr lvl="0"/>
            <a:fld id="{A7160DFE-156A-44F3-AE59-92F6E97CB4E4}" type="slidenum">
              <a:t>‹Nr.›</a:t>
            </a:fld>
            <a:endParaRPr lang="de-DE"/>
          </a:p>
        </p:txBody>
      </p:sp>
    </p:spTree>
    <p:extLst>
      <p:ext uri="{BB962C8B-B14F-4D97-AF65-F5344CB8AC3E}">
        <p14:creationId xmlns:p14="http://schemas.microsoft.com/office/powerpoint/2010/main" val="3381518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4A2D-C880-4D1C-807B-5F6ED471E100}"/>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de-DE"/>
              <a:t>Mastertitelformat bearbeiten</a:t>
            </a:r>
            <a:endParaRPr lang="en-US"/>
          </a:p>
        </p:txBody>
      </p:sp>
      <p:sp>
        <p:nvSpPr>
          <p:cNvPr id="3" name="Subtitle 2">
            <a:extLst>
              <a:ext uri="{FF2B5EF4-FFF2-40B4-BE49-F238E27FC236}">
                <a16:creationId xmlns:a16="http://schemas.microsoft.com/office/drawing/2014/main" id="{24CB2ED7-5898-4F67-8695-25225D664464}"/>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de-DE"/>
              <a:t>Master-Untertitelformat bearbeiten</a:t>
            </a:r>
            <a:endParaRPr lang="en-US"/>
          </a:p>
        </p:txBody>
      </p:sp>
      <p:sp>
        <p:nvSpPr>
          <p:cNvPr id="4" name="Date Placeholder 3">
            <a:extLst>
              <a:ext uri="{FF2B5EF4-FFF2-40B4-BE49-F238E27FC236}">
                <a16:creationId xmlns:a16="http://schemas.microsoft.com/office/drawing/2014/main" id="{E2A0CD0B-10FE-483C-8611-F5676CCFF5A4}"/>
              </a:ext>
            </a:extLst>
          </p:cNvPr>
          <p:cNvSpPr txBox="1">
            <a:spLocks noGrp="1"/>
          </p:cNvSpPr>
          <p:nvPr>
            <p:ph type="dt" sz="half" idx="7"/>
          </p:nvPr>
        </p:nvSpPr>
        <p:spPr/>
        <p:txBody>
          <a:bodyPr/>
          <a:lstStyle>
            <a:lvl1pPr>
              <a:defRPr/>
            </a:lvl1pPr>
          </a:lstStyle>
          <a:p>
            <a:pPr lvl="0"/>
            <a:fld id="{ABDCFD00-5560-4B52-A794-0C717BD2A52B}" type="datetime1">
              <a:rPr lang="de-DE"/>
              <a:pPr lvl="0"/>
              <a:t>26.02.2021</a:t>
            </a:fld>
            <a:endParaRPr lang="de-DE"/>
          </a:p>
        </p:txBody>
      </p:sp>
      <p:sp>
        <p:nvSpPr>
          <p:cNvPr id="5" name="Footer Placeholder 4">
            <a:extLst>
              <a:ext uri="{FF2B5EF4-FFF2-40B4-BE49-F238E27FC236}">
                <a16:creationId xmlns:a16="http://schemas.microsoft.com/office/drawing/2014/main" id="{66E764F5-0AB6-4039-9045-7CA0C49F2A77}"/>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CEEBC4B5-7076-40A6-B77A-BF2824BBA286}"/>
              </a:ext>
            </a:extLst>
          </p:cNvPr>
          <p:cNvSpPr txBox="1">
            <a:spLocks noGrp="1"/>
          </p:cNvSpPr>
          <p:nvPr>
            <p:ph type="sldNum" sz="quarter" idx="8"/>
          </p:nvPr>
        </p:nvSpPr>
        <p:spPr/>
        <p:txBody>
          <a:bodyPr/>
          <a:lstStyle>
            <a:lvl1pPr>
              <a:defRPr/>
            </a:lvl1pPr>
          </a:lstStyle>
          <a:p>
            <a:pPr lvl="0"/>
            <a:fld id="{854A84EA-8ADF-4999-BC04-C631F1066607}" type="slidenum">
              <a:t>‹Nr.›</a:t>
            </a:fld>
            <a:endParaRPr lang="de-DE"/>
          </a:p>
        </p:txBody>
      </p:sp>
    </p:spTree>
    <p:extLst>
      <p:ext uri="{BB962C8B-B14F-4D97-AF65-F5344CB8AC3E}">
        <p14:creationId xmlns:p14="http://schemas.microsoft.com/office/powerpoint/2010/main" val="4220345418"/>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867B-7814-4B42-A4B9-48A57CB7191F}"/>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711F16BD-A8BA-4CF6-920B-83EFF5BA3D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12D7A46F-44F4-44A7-B546-2DCB5C2B3967}"/>
              </a:ext>
            </a:extLst>
          </p:cNvPr>
          <p:cNvSpPr txBox="1">
            <a:spLocks noGrp="1"/>
          </p:cNvSpPr>
          <p:nvPr>
            <p:ph type="dt" sz="half" idx="7"/>
          </p:nvPr>
        </p:nvSpPr>
        <p:spPr/>
        <p:txBody>
          <a:bodyPr/>
          <a:lstStyle>
            <a:lvl1pPr>
              <a:defRPr/>
            </a:lvl1pPr>
          </a:lstStyle>
          <a:p>
            <a:pPr lvl="0"/>
            <a:fld id="{4C86BE75-DFE5-4141-BB3F-C3F80E783D57}" type="datetime1">
              <a:rPr lang="de-DE"/>
              <a:pPr lvl="0"/>
              <a:t>26.02.2021</a:t>
            </a:fld>
            <a:endParaRPr lang="de-DE"/>
          </a:p>
        </p:txBody>
      </p:sp>
      <p:sp>
        <p:nvSpPr>
          <p:cNvPr id="5" name="Footer Placeholder 4">
            <a:extLst>
              <a:ext uri="{FF2B5EF4-FFF2-40B4-BE49-F238E27FC236}">
                <a16:creationId xmlns:a16="http://schemas.microsoft.com/office/drawing/2014/main" id="{95CA1AE6-6323-498B-900B-007199E80743}"/>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623E841F-D64E-45B5-8489-796FE3D958B2}"/>
              </a:ext>
            </a:extLst>
          </p:cNvPr>
          <p:cNvSpPr txBox="1">
            <a:spLocks noGrp="1"/>
          </p:cNvSpPr>
          <p:nvPr>
            <p:ph type="sldNum" sz="quarter" idx="8"/>
          </p:nvPr>
        </p:nvSpPr>
        <p:spPr/>
        <p:txBody>
          <a:bodyPr/>
          <a:lstStyle>
            <a:lvl1pPr>
              <a:defRPr/>
            </a:lvl1pPr>
          </a:lstStyle>
          <a:p>
            <a:pPr lvl="0"/>
            <a:fld id="{E25A5F0C-8B61-45DE-BFDF-64A115591337}" type="slidenum">
              <a:t>‹Nr.›</a:t>
            </a:fld>
            <a:endParaRPr lang="de-DE"/>
          </a:p>
        </p:txBody>
      </p:sp>
    </p:spTree>
    <p:extLst>
      <p:ext uri="{BB962C8B-B14F-4D97-AF65-F5344CB8AC3E}">
        <p14:creationId xmlns:p14="http://schemas.microsoft.com/office/powerpoint/2010/main" val="1948459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028D-7071-4476-84F6-2B1973EAF7BA}"/>
              </a:ext>
            </a:extLst>
          </p:cNvPr>
          <p:cNvSpPr txBox="1">
            <a:spLocks noGrp="1"/>
          </p:cNvSpPr>
          <p:nvPr>
            <p:ph type="title"/>
          </p:nvPr>
        </p:nvSpPr>
        <p:spPr>
          <a:xfrm>
            <a:off x="623885" y="1709735"/>
            <a:ext cx="7886700" cy="2852735"/>
          </a:xfrm>
        </p:spPr>
        <p:txBody>
          <a:bodyPr anchor="b"/>
          <a:lstStyle>
            <a:lvl1pPr>
              <a:defRPr sz="6000"/>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B64D8BCF-A701-47E2-A340-BBC70B9311C1}"/>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de-DE"/>
              <a:t>Mastertextformat bearbeiten</a:t>
            </a:r>
          </a:p>
        </p:txBody>
      </p:sp>
      <p:sp>
        <p:nvSpPr>
          <p:cNvPr id="4" name="Date Placeholder 3">
            <a:extLst>
              <a:ext uri="{FF2B5EF4-FFF2-40B4-BE49-F238E27FC236}">
                <a16:creationId xmlns:a16="http://schemas.microsoft.com/office/drawing/2014/main" id="{4B86C515-EE1F-4BEF-B9C9-78B8A88B49DE}"/>
              </a:ext>
            </a:extLst>
          </p:cNvPr>
          <p:cNvSpPr txBox="1">
            <a:spLocks noGrp="1"/>
          </p:cNvSpPr>
          <p:nvPr>
            <p:ph type="dt" sz="half" idx="7"/>
          </p:nvPr>
        </p:nvSpPr>
        <p:spPr/>
        <p:txBody>
          <a:bodyPr/>
          <a:lstStyle>
            <a:lvl1pPr>
              <a:defRPr/>
            </a:lvl1pPr>
          </a:lstStyle>
          <a:p>
            <a:pPr lvl="0"/>
            <a:fld id="{40574B30-D16B-4DB1-904B-D3C74B294A0E}" type="datetime1">
              <a:rPr lang="de-DE"/>
              <a:pPr lvl="0"/>
              <a:t>26.02.2021</a:t>
            </a:fld>
            <a:endParaRPr lang="de-DE"/>
          </a:p>
        </p:txBody>
      </p:sp>
      <p:sp>
        <p:nvSpPr>
          <p:cNvPr id="5" name="Footer Placeholder 4">
            <a:extLst>
              <a:ext uri="{FF2B5EF4-FFF2-40B4-BE49-F238E27FC236}">
                <a16:creationId xmlns:a16="http://schemas.microsoft.com/office/drawing/2014/main" id="{C944C0BB-87A9-476F-9BF0-48CBA8EF9C36}"/>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12D05E77-772D-4A12-A3FE-EF76B8B44085}"/>
              </a:ext>
            </a:extLst>
          </p:cNvPr>
          <p:cNvSpPr txBox="1">
            <a:spLocks noGrp="1"/>
          </p:cNvSpPr>
          <p:nvPr>
            <p:ph type="sldNum" sz="quarter" idx="8"/>
          </p:nvPr>
        </p:nvSpPr>
        <p:spPr/>
        <p:txBody>
          <a:bodyPr/>
          <a:lstStyle>
            <a:lvl1pPr>
              <a:defRPr/>
            </a:lvl1pPr>
          </a:lstStyle>
          <a:p>
            <a:pPr lvl="0"/>
            <a:fld id="{542EED83-E77D-4C24-BC5B-797B1A6C6D2D}" type="slidenum">
              <a:t>‹Nr.›</a:t>
            </a:fld>
            <a:endParaRPr lang="de-DE"/>
          </a:p>
        </p:txBody>
      </p:sp>
    </p:spTree>
    <p:extLst>
      <p:ext uri="{BB962C8B-B14F-4D97-AF65-F5344CB8AC3E}">
        <p14:creationId xmlns:p14="http://schemas.microsoft.com/office/powerpoint/2010/main" val="1824307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F89B-C961-4DE7-85F6-5FC0E0403C9A}"/>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51E502C3-1E22-40C3-AE2C-3A07D34CC59C}"/>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a:extLst>
              <a:ext uri="{FF2B5EF4-FFF2-40B4-BE49-F238E27FC236}">
                <a16:creationId xmlns:a16="http://schemas.microsoft.com/office/drawing/2014/main" id="{AC9E03AE-DC49-49CB-B45C-7FF44BA4D081}"/>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a:extLst>
              <a:ext uri="{FF2B5EF4-FFF2-40B4-BE49-F238E27FC236}">
                <a16:creationId xmlns:a16="http://schemas.microsoft.com/office/drawing/2014/main" id="{2CD4F2FB-1326-4BE1-ADF9-AFC4B1C4EDB2}"/>
              </a:ext>
            </a:extLst>
          </p:cNvPr>
          <p:cNvSpPr txBox="1">
            <a:spLocks noGrp="1"/>
          </p:cNvSpPr>
          <p:nvPr>
            <p:ph type="dt" sz="half" idx="7"/>
          </p:nvPr>
        </p:nvSpPr>
        <p:spPr/>
        <p:txBody>
          <a:bodyPr/>
          <a:lstStyle>
            <a:lvl1pPr>
              <a:defRPr/>
            </a:lvl1pPr>
          </a:lstStyle>
          <a:p>
            <a:pPr lvl="0"/>
            <a:fld id="{D6C8AC47-5DA2-4C21-B961-3AAE5C445937}" type="datetime1">
              <a:rPr lang="de-DE"/>
              <a:pPr lvl="0"/>
              <a:t>26.02.2021</a:t>
            </a:fld>
            <a:endParaRPr lang="de-DE"/>
          </a:p>
        </p:txBody>
      </p:sp>
      <p:sp>
        <p:nvSpPr>
          <p:cNvPr id="6" name="Footer Placeholder 5">
            <a:extLst>
              <a:ext uri="{FF2B5EF4-FFF2-40B4-BE49-F238E27FC236}">
                <a16:creationId xmlns:a16="http://schemas.microsoft.com/office/drawing/2014/main" id="{62995268-FFF5-4568-9832-DB3B61D68F89}"/>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1C4C502E-54C0-4909-8A82-C7B7C4918575}"/>
              </a:ext>
            </a:extLst>
          </p:cNvPr>
          <p:cNvSpPr txBox="1">
            <a:spLocks noGrp="1"/>
          </p:cNvSpPr>
          <p:nvPr>
            <p:ph type="sldNum" sz="quarter" idx="8"/>
          </p:nvPr>
        </p:nvSpPr>
        <p:spPr/>
        <p:txBody>
          <a:bodyPr/>
          <a:lstStyle>
            <a:lvl1pPr>
              <a:defRPr/>
            </a:lvl1pPr>
          </a:lstStyle>
          <a:p>
            <a:pPr lvl="0"/>
            <a:fld id="{CC586F6D-458E-4A3C-82F1-844213CDB61E}" type="slidenum">
              <a:t>‹Nr.›</a:t>
            </a:fld>
            <a:endParaRPr lang="de-DE"/>
          </a:p>
        </p:txBody>
      </p:sp>
    </p:spTree>
    <p:extLst>
      <p:ext uri="{BB962C8B-B14F-4D97-AF65-F5344CB8AC3E}">
        <p14:creationId xmlns:p14="http://schemas.microsoft.com/office/powerpoint/2010/main" val="3197562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42EF-B75E-4218-AF8D-8C73C7028C75}"/>
              </a:ext>
            </a:extLst>
          </p:cNvPr>
          <p:cNvSpPr txBox="1">
            <a:spLocks noGrp="1"/>
          </p:cNvSpPr>
          <p:nvPr>
            <p:ph type="title"/>
          </p:nvPr>
        </p:nvSpPr>
        <p:spPr>
          <a:xfrm>
            <a:off x="629838" y="365129"/>
            <a:ext cx="7886700" cy="1325559"/>
          </a:xfrm>
        </p:spPr>
        <p:txBody>
          <a:bodyPr/>
          <a:lstStyle>
            <a:lvl1pPr>
              <a:defRPr/>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11FF872E-D862-4B0F-85F3-59B00E6D998F}"/>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de-DE"/>
              <a:t>Mastertextformat bearbeiten</a:t>
            </a:r>
          </a:p>
        </p:txBody>
      </p:sp>
      <p:sp>
        <p:nvSpPr>
          <p:cNvPr id="4" name="Content Placeholder 3">
            <a:extLst>
              <a:ext uri="{FF2B5EF4-FFF2-40B4-BE49-F238E27FC236}">
                <a16:creationId xmlns:a16="http://schemas.microsoft.com/office/drawing/2014/main" id="{DD91CEDD-B176-4D82-8055-60FF211F2F27}"/>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a:extLst>
              <a:ext uri="{FF2B5EF4-FFF2-40B4-BE49-F238E27FC236}">
                <a16:creationId xmlns:a16="http://schemas.microsoft.com/office/drawing/2014/main" id="{232608CA-8E50-4B2C-A36A-D1A94EF65C44}"/>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de-DE"/>
              <a:t>Mastertextformat bearbeiten</a:t>
            </a:r>
          </a:p>
        </p:txBody>
      </p:sp>
      <p:sp>
        <p:nvSpPr>
          <p:cNvPr id="6" name="Content Placeholder 5">
            <a:extLst>
              <a:ext uri="{FF2B5EF4-FFF2-40B4-BE49-F238E27FC236}">
                <a16:creationId xmlns:a16="http://schemas.microsoft.com/office/drawing/2014/main" id="{E8AF0FE0-8832-4C3F-92BF-5B4B25EE4DFF}"/>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a:extLst>
              <a:ext uri="{FF2B5EF4-FFF2-40B4-BE49-F238E27FC236}">
                <a16:creationId xmlns:a16="http://schemas.microsoft.com/office/drawing/2014/main" id="{C314E718-46B9-4323-9326-2DAE52648B98}"/>
              </a:ext>
            </a:extLst>
          </p:cNvPr>
          <p:cNvSpPr txBox="1">
            <a:spLocks noGrp="1"/>
          </p:cNvSpPr>
          <p:nvPr>
            <p:ph type="dt" sz="half" idx="7"/>
          </p:nvPr>
        </p:nvSpPr>
        <p:spPr/>
        <p:txBody>
          <a:bodyPr/>
          <a:lstStyle>
            <a:lvl1pPr>
              <a:defRPr/>
            </a:lvl1pPr>
          </a:lstStyle>
          <a:p>
            <a:pPr lvl="0"/>
            <a:fld id="{D6762FF5-1149-4021-9FFC-A3977E2FA193}" type="datetime1">
              <a:rPr lang="de-DE"/>
              <a:pPr lvl="0"/>
              <a:t>26.02.2021</a:t>
            </a:fld>
            <a:endParaRPr lang="de-DE"/>
          </a:p>
        </p:txBody>
      </p:sp>
      <p:sp>
        <p:nvSpPr>
          <p:cNvPr id="8" name="Footer Placeholder 7">
            <a:extLst>
              <a:ext uri="{FF2B5EF4-FFF2-40B4-BE49-F238E27FC236}">
                <a16:creationId xmlns:a16="http://schemas.microsoft.com/office/drawing/2014/main" id="{69FD9E81-BF18-4836-ABF9-7C937A3DBD5F}"/>
              </a:ext>
            </a:extLst>
          </p:cNvPr>
          <p:cNvSpPr txBox="1">
            <a:spLocks noGrp="1"/>
          </p:cNvSpPr>
          <p:nvPr>
            <p:ph type="ftr" sz="quarter" idx="9"/>
          </p:nvPr>
        </p:nvSpPr>
        <p:spPr/>
        <p:txBody>
          <a:bodyPr/>
          <a:lstStyle>
            <a:lvl1pPr>
              <a:defRPr/>
            </a:lvl1pPr>
          </a:lstStyle>
          <a:p>
            <a:pPr lvl="0"/>
            <a:endParaRPr lang="de-DE"/>
          </a:p>
        </p:txBody>
      </p:sp>
      <p:sp>
        <p:nvSpPr>
          <p:cNvPr id="9" name="Slide Number Placeholder 8">
            <a:extLst>
              <a:ext uri="{FF2B5EF4-FFF2-40B4-BE49-F238E27FC236}">
                <a16:creationId xmlns:a16="http://schemas.microsoft.com/office/drawing/2014/main" id="{4FD5AB60-9E6F-44F6-BE90-2BD3C9DB420A}"/>
              </a:ext>
            </a:extLst>
          </p:cNvPr>
          <p:cNvSpPr txBox="1">
            <a:spLocks noGrp="1"/>
          </p:cNvSpPr>
          <p:nvPr>
            <p:ph type="sldNum" sz="quarter" idx="8"/>
          </p:nvPr>
        </p:nvSpPr>
        <p:spPr/>
        <p:txBody>
          <a:bodyPr/>
          <a:lstStyle>
            <a:lvl1pPr>
              <a:defRPr/>
            </a:lvl1pPr>
          </a:lstStyle>
          <a:p>
            <a:pPr lvl="0"/>
            <a:fld id="{B01F2AFC-9763-4076-A109-FD8A4D6F0646}" type="slidenum">
              <a:t>‹Nr.›</a:t>
            </a:fld>
            <a:endParaRPr lang="de-DE"/>
          </a:p>
        </p:txBody>
      </p:sp>
    </p:spTree>
    <p:extLst>
      <p:ext uri="{BB962C8B-B14F-4D97-AF65-F5344CB8AC3E}">
        <p14:creationId xmlns:p14="http://schemas.microsoft.com/office/powerpoint/2010/main" val="334017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3BE4-8676-4476-A51D-03035160D0AD}"/>
              </a:ext>
            </a:extLst>
          </p:cNvPr>
          <p:cNvSpPr txBox="1">
            <a:spLocks noGrp="1"/>
          </p:cNvSpPr>
          <p:nvPr>
            <p:ph type="title"/>
          </p:nvPr>
        </p:nvSpPr>
        <p:spPr>
          <a:xfrm>
            <a:off x="629838" y="365129"/>
            <a:ext cx="7886700" cy="1325559"/>
          </a:xfrm>
        </p:spPr>
        <p:txBody>
          <a:bodyPr/>
          <a:lstStyle>
            <a:lvl1pPr>
              <a:defRPr/>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2C3813F3-F87B-4FC6-AC28-C1795FE4D0B0}"/>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de-DE"/>
              <a:t>Mastertextformat bearbeiten</a:t>
            </a:r>
          </a:p>
        </p:txBody>
      </p:sp>
      <p:sp>
        <p:nvSpPr>
          <p:cNvPr id="4" name="Content Placeholder 3">
            <a:extLst>
              <a:ext uri="{FF2B5EF4-FFF2-40B4-BE49-F238E27FC236}">
                <a16:creationId xmlns:a16="http://schemas.microsoft.com/office/drawing/2014/main" id="{904CB361-5EB7-49DE-95A9-AAA2BEF5E1E9}"/>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a:extLst>
              <a:ext uri="{FF2B5EF4-FFF2-40B4-BE49-F238E27FC236}">
                <a16:creationId xmlns:a16="http://schemas.microsoft.com/office/drawing/2014/main" id="{A4BFCA0B-99F9-4C63-8E7F-F57038917824}"/>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de-DE"/>
              <a:t>Mastertextformat bearbeiten</a:t>
            </a:r>
          </a:p>
        </p:txBody>
      </p:sp>
      <p:sp>
        <p:nvSpPr>
          <p:cNvPr id="6" name="Content Placeholder 5">
            <a:extLst>
              <a:ext uri="{FF2B5EF4-FFF2-40B4-BE49-F238E27FC236}">
                <a16:creationId xmlns:a16="http://schemas.microsoft.com/office/drawing/2014/main" id="{DEAEA7DE-B258-42AA-A73A-2831FFE7C20B}"/>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a:extLst>
              <a:ext uri="{FF2B5EF4-FFF2-40B4-BE49-F238E27FC236}">
                <a16:creationId xmlns:a16="http://schemas.microsoft.com/office/drawing/2014/main" id="{514CD40E-F08C-4DFE-9916-C77CCB9C8DC4}"/>
              </a:ext>
            </a:extLst>
          </p:cNvPr>
          <p:cNvSpPr txBox="1">
            <a:spLocks noGrp="1"/>
          </p:cNvSpPr>
          <p:nvPr>
            <p:ph type="dt" sz="half" idx="7"/>
          </p:nvPr>
        </p:nvSpPr>
        <p:spPr/>
        <p:txBody>
          <a:bodyPr/>
          <a:lstStyle>
            <a:lvl1pPr>
              <a:defRPr/>
            </a:lvl1pPr>
          </a:lstStyle>
          <a:p>
            <a:pPr lvl="0"/>
            <a:fld id="{FDB679D9-F051-4274-AB09-196210A299A6}" type="datetime1">
              <a:rPr lang="de-DE"/>
              <a:pPr lvl="0"/>
              <a:t>26.02.2021</a:t>
            </a:fld>
            <a:endParaRPr lang="de-DE"/>
          </a:p>
        </p:txBody>
      </p:sp>
      <p:sp>
        <p:nvSpPr>
          <p:cNvPr id="8" name="Footer Placeholder 7">
            <a:extLst>
              <a:ext uri="{FF2B5EF4-FFF2-40B4-BE49-F238E27FC236}">
                <a16:creationId xmlns:a16="http://schemas.microsoft.com/office/drawing/2014/main" id="{D3D86135-C49F-4DFF-9CE8-B9ADFC078EEA}"/>
              </a:ext>
            </a:extLst>
          </p:cNvPr>
          <p:cNvSpPr txBox="1">
            <a:spLocks noGrp="1"/>
          </p:cNvSpPr>
          <p:nvPr>
            <p:ph type="ftr" sz="quarter" idx="9"/>
          </p:nvPr>
        </p:nvSpPr>
        <p:spPr/>
        <p:txBody>
          <a:bodyPr/>
          <a:lstStyle>
            <a:lvl1pPr>
              <a:defRPr/>
            </a:lvl1pPr>
          </a:lstStyle>
          <a:p>
            <a:pPr lvl="0"/>
            <a:endParaRPr lang="de-DE"/>
          </a:p>
        </p:txBody>
      </p:sp>
      <p:sp>
        <p:nvSpPr>
          <p:cNvPr id="9" name="Slide Number Placeholder 8">
            <a:extLst>
              <a:ext uri="{FF2B5EF4-FFF2-40B4-BE49-F238E27FC236}">
                <a16:creationId xmlns:a16="http://schemas.microsoft.com/office/drawing/2014/main" id="{B9F7952A-083A-4E91-AC40-0053B9E26A95}"/>
              </a:ext>
            </a:extLst>
          </p:cNvPr>
          <p:cNvSpPr txBox="1">
            <a:spLocks noGrp="1"/>
          </p:cNvSpPr>
          <p:nvPr>
            <p:ph type="sldNum" sz="quarter" idx="8"/>
          </p:nvPr>
        </p:nvSpPr>
        <p:spPr/>
        <p:txBody>
          <a:bodyPr/>
          <a:lstStyle>
            <a:lvl1pPr>
              <a:defRPr/>
            </a:lvl1pPr>
          </a:lstStyle>
          <a:p>
            <a:pPr lvl="0"/>
            <a:fld id="{546748EE-78A0-4549-837F-5F1E27F35F88}" type="slidenum">
              <a:t>‹Nr.›</a:t>
            </a:fld>
            <a:endParaRPr lang="de-DE"/>
          </a:p>
        </p:txBody>
      </p:sp>
    </p:spTree>
    <p:extLst>
      <p:ext uri="{BB962C8B-B14F-4D97-AF65-F5344CB8AC3E}">
        <p14:creationId xmlns:p14="http://schemas.microsoft.com/office/powerpoint/2010/main" val="3785214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7A8C-DDEE-4710-8456-696E22721E10}"/>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Date Placeholder 2">
            <a:extLst>
              <a:ext uri="{FF2B5EF4-FFF2-40B4-BE49-F238E27FC236}">
                <a16:creationId xmlns:a16="http://schemas.microsoft.com/office/drawing/2014/main" id="{23406D4C-B18C-4BF0-940F-31915E0FE39D}"/>
              </a:ext>
            </a:extLst>
          </p:cNvPr>
          <p:cNvSpPr txBox="1">
            <a:spLocks noGrp="1"/>
          </p:cNvSpPr>
          <p:nvPr>
            <p:ph type="dt" sz="half" idx="7"/>
          </p:nvPr>
        </p:nvSpPr>
        <p:spPr/>
        <p:txBody>
          <a:bodyPr/>
          <a:lstStyle>
            <a:lvl1pPr>
              <a:defRPr/>
            </a:lvl1pPr>
          </a:lstStyle>
          <a:p>
            <a:pPr lvl="0"/>
            <a:fld id="{0ED0CBBE-C8C5-473C-9EE8-225BAFFE0C9D}" type="datetime1">
              <a:rPr lang="de-DE"/>
              <a:pPr lvl="0"/>
              <a:t>26.02.2021</a:t>
            </a:fld>
            <a:endParaRPr lang="de-DE"/>
          </a:p>
        </p:txBody>
      </p:sp>
      <p:sp>
        <p:nvSpPr>
          <p:cNvPr id="4" name="Footer Placeholder 3">
            <a:extLst>
              <a:ext uri="{FF2B5EF4-FFF2-40B4-BE49-F238E27FC236}">
                <a16:creationId xmlns:a16="http://schemas.microsoft.com/office/drawing/2014/main" id="{1BB27470-F79C-445D-89EF-C223F7CE1006}"/>
              </a:ext>
            </a:extLst>
          </p:cNvPr>
          <p:cNvSpPr txBox="1">
            <a:spLocks noGrp="1"/>
          </p:cNvSpPr>
          <p:nvPr>
            <p:ph type="ftr" sz="quarter" idx="9"/>
          </p:nvPr>
        </p:nvSpPr>
        <p:spPr/>
        <p:txBody>
          <a:bodyPr/>
          <a:lstStyle>
            <a:lvl1pPr>
              <a:defRPr/>
            </a:lvl1pPr>
          </a:lstStyle>
          <a:p>
            <a:pPr lvl="0"/>
            <a:endParaRPr lang="de-DE"/>
          </a:p>
        </p:txBody>
      </p:sp>
      <p:sp>
        <p:nvSpPr>
          <p:cNvPr id="5" name="Slide Number Placeholder 4">
            <a:extLst>
              <a:ext uri="{FF2B5EF4-FFF2-40B4-BE49-F238E27FC236}">
                <a16:creationId xmlns:a16="http://schemas.microsoft.com/office/drawing/2014/main" id="{3214DB3F-5189-4AC5-9CDF-0E933D10F5DE}"/>
              </a:ext>
            </a:extLst>
          </p:cNvPr>
          <p:cNvSpPr txBox="1">
            <a:spLocks noGrp="1"/>
          </p:cNvSpPr>
          <p:nvPr>
            <p:ph type="sldNum" sz="quarter" idx="8"/>
          </p:nvPr>
        </p:nvSpPr>
        <p:spPr/>
        <p:txBody>
          <a:bodyPr/>
          <a:lstStyle>
            <a:lvl1pPr>
              <a:defRPr/>
            </a:lvl1pPr>
          </a:lstStyle>
          <a:p>
            <a:pPr lvl="0"/>
            <a:fld id="{296DD27F-434D-4BAD-8C72-E21AB1669FFF}" type="slidenum">
              <a:t>‹Nr.›</a:t>
            </a:fld>
            <a:endParaRPr lang="de-DE"/>
          </a:p>
        </p:txBody>
      </p:sp>
    </p:spTree>
    <p:extLst>
      <p:ext uri="{BB962C8B-B14F-4D97-AF65-F5344CB8AC3E}">
        <p14:creationId xmlns:p14="http://schemas.microsoft.com/office/powerpoint/2010/main" val="2337473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D8367-8029-47D5-8BC2-069F252CF2C5}"/>
              </a:ext>
            </a:extLst>
          </p:cNvPr>
          <p:cNvSpPr txBox="1">
            <a:spLocks noGrp="1"/>
          </p:cNvSpPr>
          <p:nvPr>
            <p:ph type="dt" sz="half" idx="7"/>
          </p:nvPr>
        </p:nvSpPr>
        <p:spPr/>
        <p:txBody>
          <a:bodyPr/>
          <a:lstStyle>
            <a:lvl1pPr>
              <a:defRPr/>
            </a:lvl1pPr>
          </a:lstStyle>
          <a:p>
            <a:pPr lvl="0"/>
            <a:fld id="{AA263AA6-2EF3-4434-ADE1-5391FA38FACD}" type="datetime1">
              <a:rPr lang="de-DE"/>
              <a:pPr lvl="0"/>
              <a:t>26.02.2021</a:t>
            </a:fld>
            <a:endParaRPr lang="de-DE"/>
          </a:p>
        </p:txBody>
      </p:sp>
      <p:sp>
        <p:nvSpPr>
          <p:cNvPr id="3" name="Footer Placeholder 2">
            <a:extLst>
              <a:ext uri="{FF2B5EF4-FFF2-40B4-BE49-F238E27FC236}">
                <a16:creationId xmlns:a16="http://schemas.microsoft.com/office/drawing/2014/main" id="{B9EB9193-3598-4098-A888-CF35421ECD52}"/>
              </a:ext>
            </a:extLst>
          </p:cNvPr>
          <p:cNvSpPr txBox="1">
            <a:spLocks noGrp="1"/>
          </p:cNvSpPr>
          <p:nvPr>
            <p:ph type="ftr" sz="quarter" idx="9"/>
          </p:nvPr>
        </p:nvSpPr>
        <p:spPr/>
        <p:txBody>
          <a:bodyPr/>
          <a:lstStyle>
            <a:lvl1pPr>
              <a:defRPr/>
            </a:lvl1pPr>
          </a:lstStyle>
          <a:p>
            <a:pPr lvl="0"/>
            <a:endParaRPr lang="de-DE"/>
          </a:p>
        </p:txBody>
      </p:sp>
      <p:sp>
        <p:nvSpPr>
          <p:cNvPr id="4" name="Slide Number Placeholder 3">
            <a:extLst>
              <a:ext uri="{FF2B5EF4-FFF2-40B4-BE49-F238E27FC236}">
                <a16:creationId xmlns:a16="http://schemas.microsoft.com/office/drawing/2014/main" id="{85196F8C-574F-4692-AF70-96ADE53BD33D}"/>
              </a:ext>
            </a:extLst>
          </p:cNvPr>
          <p:cNvSpPr txBox="1">
            <a:spLocks noGrp="1"/>
          </p:cNvSpPr>
          <p:nvPr>
            <p:ph type="sldNum" sz="quarter" idx="8"/>
          </p:nvPr>
        </p:nvSpPr>
        <p:spPr/>
        <p:txBody>
          <a:bodyPr/>
          <a:lstStyle>
            <a:lvl1pPr>
              <a:defRPr/>
            </a:lvl1pPr>
          </a:lstStyle>
          <a:p>
            <a:pPr lvl="0"/>
            <a:fld id="{513B0BE3-5C77-48FF-99FC-97797FEF20B1}" type="slidenum">
              <a:t>‹Nr.›</a:t>
            </a:fld>
            <a:endParaRPr lang="de-DE"/>
          </a:p>
        </p:txBody>
      </p:sp>
    </p:spTree>
    <p:extLst>
      <p:ext uri="{BB962C8B-B14F-4D97-AF65-F5344CB8AC3E}">
        <p14:creationId xmlns:p14="http://schemas.microsoft.com/office/powerpoint/2010/main" val="2765413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42A0-6D0E-4A44-AAFF-F1C5E3E367B2}"/>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BA10F38B-AF31-4E0A-B755-2693AA9B8E33}"/>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a:extLst>
              <a:ext uri="{FF2B5EF4-FFF2-40B4-BE49-F238E27FC236}">
                <a16:creationId xmlns:a16="http://schemas.microsoft.com/office/drawing/2014/main" id="{E5DD220E-DF08-4D67-B8FD-7B4D417B8A41}"/>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00D2A754-2B01-427C-A494-8A3F0320673E}"/>
              </a:ext>
            </a:extLst>
          </p:cNvPr>
          <p:cNvSpPr txBox="1">
            <a:spLocks noGrp="1"/>
          </p:cNvSpPr>
          <p:nvPr>
            <p:ph type="dt" sz="half" idx="7"/>
          </p:nvPr>
        </p:nvSpPr>
        <p:spPr/>
        <p:txBody>
          <a:bodyPr/>
          <a:lstStyle>
            <a:lvl1pPr>
              <a:defRPr/>
            </a:lvl1pPr>
          </a:lstStyle>
          <a:p>
            <a:pPr lvl="0"/>
            <a:fld id="{AC195189-4A28-4B6A-84C4-3254EA4E90DC}" type="datetime1">
              <a:rPr lang="de-DE"/>
              <a:pPr lvl="0"/>
              <a:t>26.02.2021</a:t>
            </a:fld>
            <a:endParaRPr lang="de-DE"/>
          </a:p>
        </p:txBody>
      </p:sp>
      <p:sp>
        <p:nvSpPr>
          <p:cNvPr id="6" name="Footer Placeholder 5">
            <a:extLst>
              <a:ext uri="{FF2B5EF4-FFF2-40B4-BE49-F238E27FC236}">
                <a16:creationId xmlns:a16="http://schemas.microsoft.com/office/drawing/2014/main" id="{35B63B39-5FC7-48E3-8EC4-E4A9F7387291}"/>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6B01D4FB-28DE-4E7D-8A89-4301D8CC15AF}"/>
              </a:ext>
            </a:extLst>
          </p:cNvPr>
          <p:cNvSpPr txBox="1">
            <a:spLocks noGrp="1"/>
          </p:cNvSpPr>
          <p:nvPr>
            <p:ph type="sldNum" sz="quarter" idx="8"/>
          </p:nvPr>
        </p:nvSpPr>
        <p:spPr/>
        <p:txBody>
          <a:bodyPr/>
          <a:lstStyle>
            <a:lvl1pPr>
              <a:defRPr/>
            </a:lvl1pPr>
          </a:lstStyle>
          <a:p>
            <a:pPr lvl="0"/>
            <a:fld id="{4E4F3B2D-EAE6-4A2A-9E8E-74DDC16EF4F3}" type="slidenum">
              <a:t>‹Nr.›</a:t>
            </a:fld>
            <a:endParaRPr lang="de-DE"/>
          </a:p>
        </p:txBody>
      </p:sp>
    </p:spTree>
    <p:extLst>
      <p:ext uri="{BB962C8B-B14F-4D97-AF65-F5344CB8AC3E}">
        <p14:creationId xmlns:p14="http://schemas.microsoft.com/office/powerpoint/2010/main" val="2587963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0803-3DB4-4E0B-9C58-D6A27C1A5ACA}"/>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Picture Placeholder 2">
            <a:extLst>
              <a:ext uri="{FF2B5EF4-FFF2-40B4-BE49-F238E27FC236}">
                <a16:creationId xmlns:a16="http://schemas.microsoft.com/office/drawing/2014/main" id="{84891AD4-7A7E-46D3-B847-1B5C5B79A43D}"/>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de-DE"/>
              <a:t>Bild durch Klicken auf Symbol hinzufügen</a:t>
            </a:r>
            <a:endParaRPr lang="en-US"/>
          </a:p>
        </p:txBody>
      </p:sp>
      <p:sp>
        <p:nvSpPr>
          <p:cNvPr id="4" name="Text Placeholder 3">
            <a:extLst>
              <a:ext uri="{FF2B5EF4-FFF2-40B4-BE49-F238E27FC236}">
                <a16:creationId xmlns:a16="http://schemas.microsoft.com/office/drawing/2014/main" id="{F17C87EF-8374-409A-BB0C-A32E8B5FAA08}"/>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4702CAC9-7426-4C1C-B82D-F6DD90E79545}"/>
              </a:ext>
            </a:extLst>
          </p:cNvPr>
          <p:cNvSpPr txBox="1">
            <a:spLocks noGrp="1"/>
          </p:cNvSpPr>
          <p:nvPr>
            <p:ph type="dt" sz="half" idx="7"/>
          </p:nvPr>
        </p:nvSpPr>
        <p:spPr/>
        <p:txBody>
          <a:bodyPr/>
          <a:lstStyle>
            <a:lvl1pPr>
              <a:defRPr/>
            </a:lvl1pPr>
          </a:lstStyle>
          <a:p>
            <a:pPr lvl="0"/>
            <a:fld id="{9C547F84-9D24-47F0-B62B-4A76D55B5C63}" type="datetime1">
              <a:rPr lang="de-DE"/>
              <a:pPr lvl="0"/>
              <a:t>26.02.2021</a:t>
            </a:fld>
            <a:endParaRPr lang="de-DE"/>
          </a:p>
        </p:txBody>
      </p:sp>
      <p:sp>
        <p:nvSpPr>
          <p:cNvPr id="6" name="Footer Placeholder 5">
            <a:extLst>
              <a:ext uri="{FF2B5EF4-FFF2-40B4-BE49-F238E27FC236}">
                <a16:creationId xmlns:a16="http://schemas.microsoft.com/office/drawing/2014/main" id="{051F2831-31AE-49AE-99E4-F8ECEF573521}"/>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D45C3F50-1EB2-4951-A890-36A36829A2A3}"/>
              </a:ext>
            </a:extLst>
          </p:cNvPr>
          <p:cNvSpPr txBox="1">
            <a:spLocks noGrp="1"/>
          </p:cNvSpPr>
          <p:nvPr>
            <p:ph type="sldNum" sz="quarter" idx="8"/>
          </p:nvPr>
        </p:nvSpPr>
        <p:spPr/>
        <p:txBody>
          <a:bodyPr/>
          <a:lstStyle>
            <a:lvl1pPr>
              <a:defRPr/>
            </a:lvl1pPr>
          </a:lstStyle>
          <a:p>
            <a:pPr lvl="0"/>
            <a:fld id="{40E11FF0-F396-4635-ADAD-5DD055939C45}" type="slidenum">
              <a:t>‹Nr.›</a:t>
            </a:fld>
            <a:endParaRPr lang="de-DE"/>
          </a:p>
        </p:txBody>
      </p:sp>
    </p:spTree>
    <p:extLst>
      <p:ext uri="{BB962C8B-B14F-4D97-AF65-F5344CB8AC3E}">
        <p14:creationId xmlns:p14="http://schemas.microsoft.com/office/powerpoint/2010/main" val="3058324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F0A7-7516-463D-BAB1-E1298917514E}"/>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FCBEE55C-77AC-485A-BA11-F5ED5741055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681F2FA8-EB5F-4420-8839-F2C5ED5CAA25}"/>
              </a:ext>
            </a:extLst>
          </p:cNvPr>
          <p:cNvSpPr txBox="1">
            <a:spLocks noGrp="1"/>
          </p:cNvSpPr>
          <p:nvPr>
            <p:ph type="dt" sz="half" idx="7"/>
          </p:nvPr>
        </p:nvSpPr>
        <p:spPr/>
        <p:txBody>
          <a:bodyPr/>
          <a:lstStyle>
            <a:lvl1pPr>
              <a:defRPr/>
            </a:lvl1pPr>
          </a:lstStyle>
          <a:p>
            <a:pPr lvl="0"/>
            <a:fld id="{8A15B31A-CFDB-4107-8D61-C08F5D9768A9}" type="datetime1">
              <a:rPr lang="de-DE"/>
              <a:pPr lvl="0"/>
              <a:t>26.02.2021</a:t>
            </a:fld>
            <a:endParaRPr lang="de-DE"/>
          </a:p>
        </p:txBody>
      </p:sp>
      <p:sp>
        <p:nvSpPr>
          <p:cNvPr id="5" name="Footer Placeholder 4">
            <a:extLst>
              <a:ext uri="{FF2B5EF4-FFF2-40B4-BE49-F238E27FC236}">
                <a16:creationId xmlns:a16="http://schemas.microsoft.com/office/drawing/2014/main" id="{85D4C851-2C2C-49E3-AA15-8C03EEB62F0E}"/>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9545814E-3E04-469C-AB5E-D98BD3A16A3D}"/>
              </a:ext>
            </a:extLst>
          </p:cNvPr>
          <p:cNvSpPr txBox="1">
            <a:spLocks noGrp="1"/>
          </p:cNvSpPr>
          <p:nvPr>
            <p:ph type="sldNum" sz="quarter" idx="8"/>
          </p:nvPr>
        </p:nvSpPr>
        <p:spPr/>
        <p:txBody>
          <a:bodyPr/>
          <a:lstStyle>
            <a:lvl1pPr>
              <a:defRPr/>
            </a:lvl1pPr>
          </a:lstStyle>
          <a:p>
            <a:pPr lvl="0"/>
            <a:fld id="{B43DBA37-7041-43CC-940B-D2A8ED2A04B4}" type="slidenum">
              <a:t>‹Nr.›</a:t>
            </a:fld>
            <a:endParaRPr lang="de-DE"/>
          </a:p>
        </p:txBody>
      </p:sp>
    </p:spTree>
    <p:extLst>
      <p:ext uri="{BB962C8B-B14F-4D97-AF65-F5344CB8AC3E}">
        <p14:creationId xmlns:p14="http://schemas.microsoft.com/office/powerpoint/2010/main" val="10617785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9BE0B4-D325-4C91-A0B8-F08B6D7BEAD5}"/>
              </a:ext>
            </a:extLst>
          </p:cNvPr>
          <p:cNvSpPr txBox="1">
            <a:spLocks noGrp="1"/>
          </p:cNvSpPr>
          <p:nvPr>
            <p:ph type="title" orient="vert"/>
          </p:nvPr>
        </p:nvSpPr>
        <p:spPr>
          <a:xfrm>
            <a:off x="6543675" y="365129"/>
            <a:ext cx="1971674" cy="5811834"/>
          </a:xfrm>
        </p:spPr>
        <p:txBody>
          <a:bodyPr vert="eaVert"/>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554C1ADB-392D-4230-9F8B-85391D0F99B5}"/>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178808CE-D6D1-40E0-A241-B3B2F225BD7A}"/>
              </a:ext>
            </a:extLst>
          </p:cNvPr>
          <p:cNvSpPr txBox="1">
            <a:spLocks noGrp="1"/>
          </p:cNvSpPr>
          <p:nvPr>
            <p:ph type="dt" sz="half" idx="7"/>
          </p:nvPr>
        </p:nvSpPr>
        <p:spPr/>
        <p:txBody>
          <a:bodyPr/>
          <a:lstStyle>
            <a:lvl1pPr>
              <a:defRPr/>
            </a:lvl1pPr>
          </a:lstStyle>
          <a:p>
            <a:pPr lvl="0"/>
            <a:fld id="{1E90566C-081C-48E2-93D6-4E3CA73A442A}" type="datetime1">
              <a:rPr lang="de-DE"/>
              <a:pPr lvl="0"/>
              <a:t>26.02.2021</a:t>
            </a:fld>
            <a:endParaRPr lang="de-DE"/>
          </a:p>
        </p:txBody>
      </p:sp>
      <p:sp>
        <p:nvSpPr>
          <p:cNvPr id="5" name="Footer Placeholder 4">
            <a:extLst>
              <a:ext uri="{FF2B5EF4-FFF2-40B4-BE49-F238E27FC236}">
                <a16:creationId xmlns:a16="http://schemas.microsoft.com/office/drawing/2014/main" id="{72272867-BE1F-491F-9188-B2AD4EF5CEDC}"/>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F37BF142-E3DE-4C91-854E-1BB4C4578858}"/>
              </a:ext>
            </a:extLst>
          </p:cNvPr>
          <p:cNvSpPr txBox="1">
            <a:spLocks noGrp="1"/>
          </p:cNvSpPr>
          <p:nvPr>
            <p:ph type="sldNum" sz="quarter" idx="8"/>
          </p:nvPr>
        </p:nvSpPr>
        <p:spPr/>
        <p:txBody>
          <a:bodyPr/>
          <a:lstStyle>
            <a:lvl1pPr>
              <a:defRPr/>
            </a:lvl1pPr>
          </a:lstStyle>
          <a:p>
            <a:pPr lvl="0"/>
            <a:fld id="{E9345F9D-26A8-4301-90B9-F0BBD090BC8D}" type="slidenum">
              <a:t>‹Nr.›</a:t>
            </a:fld>
            <a:endParaRPr lang="de-DE"/>
          </a:p>
        </p:txBody>
      </p:sp>
    </p:spTree>
    <p:extLst>
      <p:ext uri="{BB962C8B-B14F-4D97-AF65-F5344CB8AC3E}">
        <p14:creationId xmlns:p14="http://schemas.microsoft.com/office/powerpoint/2010/main" val="21458578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3EB9-DC05-40BE-9ABA-CFD2FEC2ABA3}"/>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de-DE"/>
              <a:t>Mastertitelformat bearbeiten</a:t>
            </a:r>
            <a:endParaRPr lang="en-US"/>
          </a:p>
        </p:txBody>
      </p:sp>
      <p:sp>
        <p:nvSpPr>
          <p:cNvPr id="3" name="Subtitle 2">
            <a:extLst>
              <a:ext uri="{FF2B5EF4-FFF2-40B4-BE49-F238E27FC236}">
                <a16:creationId xmlns:a16="http://schemas.microsoft.com/office/drawing/2014/main" id="{D1C0DA7B-0166-4759-AFE8-96860844DF93}"/>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de-DE"/>
              <a:t>Master-Untertitelformat bearbeiten</a:t>
            </a:r>
            <a:endParaRPr lang="en-US"/>
          </a:p>
        </p:txBody>
      </p:sp>
      <p:sp>
        <p:nvSpPr>
          <p:cNvPr id="4" name="Date Placeholder 3">
            <a:extLst>
              <a:ext uri="{FF2B5EF4-FFF2-40B4-BE49-F238E27FC236}">
                <a16:creationId xmlns:a16="http://schemas.microsoft.com/office/drawing/2014/main" id="{AFDD72FF-6429-4E82-8794-40FC7D9D5870}"/>
              </a:ext>
            </a:extLst>
          </p:cNvPr>
          <p:cNvSpPr txBox="1">
            <a:spLocks noGrp="1"/>
          </p:cNvSpPr>
          <p:nvPr>
            <p:ph type="dt" sz="half" idx="7"/>
          </p:nvPr>
        </p:nvSpPr>
        <p:spPr/>
        <p:txBody>
          <a:bodyPr/>
          <a:lstStyle>
            <a:lvl1pPr>
              <a:defRPr/>
            </a:lvl1pPr>
          </a:lstStyle>
          <a:p>
            <a:pPr lvl="0"/>
            <a:fld id="{7A17BD75-F84B-4E6E-8198-0EBE06602D7C}" type="datetime1">
              <a:rPr lang="de-DE"/>
              <a:pPr lvl="0"/>
              <a:t>26.02.2021</a:t>
            </a:fld>
            <a:endParaRPr lang="de-DE"/>
          </a:p>
        </p:txBody>
      </p:sp>
      <p:sp>
        <p:nvSpPr>
          <p:cNvPr id="5" name="Footer Placeholder 4">
            <a:extLst>
              <a:ext uri="{FF2B5EF4-FFF2-40B4-BE49-F238E27FC236}">
                <a16:creationId xmlns:a16="http://schemas.microsoft.com/office/drawing/2014/main" id="{2CEB05AE-A841-474A-AD2D-C99136A06C37}"/>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567E08DE-9A11-43BE-9980-1DD60B34E47A}"/>
              </a:ext>
            </a:extLst>
          </p:cNvPr>
          <p:cNvSpPr txBox="1">
            <a:spLocks noGrp="1"/>
          </p:cNvSpPr>
          <p:nvPr>
            <p:ph type="sldNum" sz="quarter" idx="8"/>
          </p:nvPr>
        </p:nvSpPr>
        <p:spPr/>
        <p:txBody>
          <a:bodyPr/>
          <a:lstStyle>
            <a:lvl1pPr>
              <a:defRPr/>
            </a:lvl1pPr>
          </a:lstStyle>
          <a:p>
            <a:pPr lvl="0"/>
            <a:fld id="{DF8B6FEE-FEB2-48DA-A5FE-960EA14E7B28}" type="slidenum">
              <a:t>‹Nr.›</a:t>
            </a:fld>
            <a:endParaRPr lang="de-DE"/>
          </a:p>
        </p:txBody>
      </p:sp>
    </p:spTree>
    <p:extLst>
      <p:ext uri="{BB962C8B-B14F-4D97-AF65-F5344CB8AC3E}">
        <p14:creationId xmlns:p14="http://schemas.microsoft.com/office/powerpoint/2010/main" val="3362385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43B5-2DA2-4779-B730-85C7FF09B868}"/>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CDF6AA1E-2AF4-4D45-A680-3C0B818E840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375DCAD9-53B1-40FD-BEC0-BEF998CFF7B7}"/>
              </a:ext>
            </a:extLst>
          </p:cNvPr>
          <p:cNvSpPr txBox="1">
            <a:spLocks noGrp="1"/>
          </p:cNvSpPr>
          <p:nvPr>
            <p:ph type="dt" sz="half" idx="7"/>
          </p:nvPr>
        </p:nvSpPr>
        <p:spPr/>
        <p:txBody>
          <a:bodyPr/>
          <a:lstStyle>
            <a:lvl1pPr>
              <a:defRPr/>
            </a:lvl1pPr>
          </a:lstStyle>
          <a:p>
            <a:pPr lvl="0"/>
            <a:fld id="{280D02A4-B193-4EC1-932D-F261DB207033}" type="datetime1">
              <a:rPr lang="de-DE"/>
              <a:pPr lvl="0"/>
              <a:t>26.02.2021</a:t>
            </a:fld>
            <a:endParaRPr lang="de-DE"/>
          </a:p>
        </p:txBody>
      </p:sp>
      <p:sp>
        <p:nvSpPr>
          <p:cNvPr id="5" name="Footer Placeholder 4">
            <a:extLst>
              <a:ext uri="{FF2B5EF4-FFF2-40B4-BE49-F238E27FC236}">
                <a16:creationId xmlns:a16="http://schemas.microsoft.com/office/drawing/2014/main" id="{EB3B2B2E-9241-49A5-871D-A97E856E877B}"/>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33C26246-5A27-48C2-BC99-742AE152104C}"/>
              </a:ext>
            </a:extLst>
          </p:cNvPr>
          <p:cNvSpPr txBox="1">
            <a:spLocks noGrp="1"/>
          </p:cNvSpPr>
          <p:nvPr>
            <p:ph type="sldNum" sz="quarter" idx="8"/>
          </p:nvPr>
        </p:nvSpPr>
        <p:spPr/>
        <p:txBody>
          <a:bodyPr/>
          <a:lstStyle>
            <a:lvl1pPr>
              <a:defRPr/>
            </a:lvl1pPr>
          </a:lstStyle>
          <a:p>
            <a:pPr lvl="0"/>
            <a:fld id="{AFFE2D51-0560-4FA5-BB29-5A76C24AC006}" type="slidenum">
              <a:t>‹Nr.›</a:t>
            </a:fld>
            <a:endParaRPr lang="de-DE"/>
          </a:p>
        </p:txBody>
      </p:sp>
    </p:spTree>
    <p:extLst>
      <p:ext uri="{BB962C8B-B14F-4D97-AF65-F5344CB8AC3E}">
        <p14:creationId xmlns:p14="http://schemas.microsoft.com/office/powerpoint/2010/main" val="1342620893"/>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E5A2-BEC1-4409-AB34-68E733E87733}"/>
              </a:ext>
            </a:extLst>
          </p:cNvPr>
          <p:cNvSpPr txBox="1">
            <a:spLocks noGrp="1"/>
          </p:cNvSpPr>
          <p:nvPr>
            <p:ph type="title"/>
          </p:nvPr>
        </p:nvSpPr>
        <p:spPr>
          <a:xfrm>
            <a:off x="623885" y="1709735"/>
            <a:ext cx="7886700" cy="2852735"/>
          </a:xfrm>
        </p:spPr>
        <p:txBody>
          <a:bodyPr anchor="b"/>
          <a:lstStyle>
            <a:lvl1pPr>
              <a:defRPr sz="6000"/>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82A9EA38-8843-4DFD-915B-C0206995820C}"/>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de-DE"/>
              <a:t>Mastertextformat bearbeiten</a:t>
            </a:r>
          </a:p>
        </p:txBody>
      </p:sp>
      <p:sp>
        <p:nvSpPr>
          <p:cNvPr id="4" name="Date Placeholder 3">
            <a:extLst>
              <a:ext uri="{FF2B5EF4-FFF2-40B4-BE49-F238E27FC236}">
                <a16:creationId xmlns:a16="http://schemas.microsoft.com/office/drawing/2014/main" id="{34378A9A-31F9-4793-A546-0AD64F7083D1}"/>
              </a:ext>
            </a:extLst>
          </p:cNvPr>
          <p:cNvSpPr txBox="1">
            <a:spLocks noGrp="1"/>
          </p:cNvSpPr>
          <p:nvPr>
            <p:ph type="dt" sz="half" idx="7"/>
          </p:nvPr>
        </p:nvSpPr>
        <p:spPr/>
        <p:txBody>
          <a:bodyPr/>
          <a:lstStyle>
            <a:lvl1pPr>
              <a:defRPr/>
            </a:lvl1pPr>
          </a:lstStyle>
          <a:p>
            <a:pPr lvl="0"/>
            <a:fld id="{86B4225C-2CE3-4CC1-8BD5-D5A2D9CB717F}" type="datetime1">
              <a:rPr lang="de-DE"/>
              <a:pPr lvl="0"/>
              <a:t>26.02.2021</a:t>
            </a:fld>
            <a:endParaRPr lang="de-DE"/>
          </a:p>
        </p:txBody>
      </p:sp>
      <p:sp>
        <p:nvSpPr>
          <p:cNvPr id="5" name="Footer Placeholder 4">
            <a:extLst>
              <a:ext uri="{FF2B5EF4-FFF2-40B4-BE49-F238E27FC236}">
                <a16:creationId xmlns:a16="http://schemas.microsoft.com/office/drawing/2014/main" id="{D70BABF5-A2EC-4FDD-ADA7-A125CBB19C45}"/>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079A38F7-5CBE-46BA-8946-7C515D25934C}"/>
              </a:ext>
            </a:extLst>
          </p:cNvPr>
          <p:cNvSpPr txBox="1">
            <a:spLocks noGrp="1"/>
          </p:cNvSpPr>
          <p:nvPr>
            <p:ph type="sldNum" sz="quarter" idx="8"/>
          </p:nvPr>
        </p:nvSpPr>
        <p:spPr/>
        <p:txBody>
          <a:bodyPr/>
          <a:lstStyle>
            <a:lvl1pPr>
              <a:defRPr/>
            </a:lvl1pPr>
          </a:lstStyle>
          <a:p>
            <a:pPr lvl="0"/>
            <a:fld id="{156CC231-00F5-4DC5-8BF5-3D830D8649BC}" type="slidenum">
              <a:t>‹Nr.›</a:t>
            </a:fld>
            <a:endParaRPr lang="de-DE"/>
          </a:p>
        </p:txBody>
      </p:sp>
    </p:spTree>
    <p:extLst>
      <p:ext uri="{BB962C8B-B14F-4D97-AF65-F5344CB8AC3E}">
        <p14:creationId xmlns:p14="http://schemas.microsoft.com/office/powerpoint/2010/main" val="3328841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37CB-B024-471C-A2D0-1FBF582F6E42}"/>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9AF20E3C-5602-4A02-9F45-EE478B0F5FE4}"/>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a:extLst>
              <a:ext uri="{FF2B5EF4-FFF2-40B4-BE49-F238E27FC236}">
                <a16:creationId xmlns:a16="http://schemas.microsoft.com/office/drawing/2014/main" id="{9E330A47-51C7-41AF-A466-D4E798680D2C}"/>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a:extLst>
              <a:ext uri="{FF2B5EF4-FFF2-40B4-BE49-F238E27FC236}">
                <a16:creationId xmlns:a16="http://schemas.microsoft.com/office/drawing/2014/main" id="{8B81FDBC-F16F-4272-847F-5D5084F4FE86}"/>
              </a:ext>
            </a:extLst>
          </p:cNvPr>
          <p:cNvSpPr txBox="1">
            <a:spLocks noGrp="1"/>
          </p:cNvSpPr>
          <p:nvPr>
            <p:ph type="dt" sz="half" idx="7"/>
          </p:nvPr>
        </p:nvSpPr>
        <p:spPr/>
        <p:txBody>
          <a:bodyPr/>
          <a:lstStyle>
            <a:lvl1pPr>
              <a:defRPr/>
            </a:lvl1pPr>
          </a:lstStyle>
          <a:p>
            <a:pPr lvl="0"/>
            <a:fld id="{0CFD308B-7ACD-43FF-9A6C-82B531A21FBF}" type="datetime1">
              <a:rPr lang="de-DE"/>
              <a:pPr lvl="0"/>
              <a:t>26.02.2021</a:t>
            </a:fld>
            <a:endParaRPr lang="de-DE"/>
          </a:p>
        </p:txBody>
      </p:sp>
      <p:sp>
        <p:nvSpPr>
          <p:cNvPr id="6" name="Footer Placeholder 5">
            <a:extLst>
              <a:ext uri="{FF2B5EF4-FFF2-40B4-BE49-F238E27FC236}">
                <a16:creationId xmlns:a16="http://schemas.microsoft.com/office/drawing/2014/main" id="{ABBA5963-5BBE-4761-8AE3-52C1B45DE99E}"/>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9EBB665B-5820-43D4-93DF-B8C44B9A7B85}"/>
              </a:ext>
            </a:extLst>
          </p:cNvPr>
          <p:cNvSpPr txBox="1">
            <a:spLocks noGrp="1"/>
          </p:cNvSpPr>
          <p:nvPr>
            <p:ph type="sldNum" sz="quarter" idx="8"/>
          </p:nvPr>
        </p:nvSpPr>
        <p:spPr/>
        <p:txBody>
          <a:bodyPr/>
          <a:lstStyle>
            <a:lvl1pPr>
              <a:defRPr/>
            </a:lvl1pPr>
          </a:lstStyle>
          <a:p>
            <a:pPr lvl="0"/>
            <a:fld id="{3742541B-4AAB-4455-A78C-1D12C94D58F8}" type="slidenum">
              <a:t>‹Nr.›</a:t>
            </a:fld>
            <a:endParaRPr lang="de-DE"/>
          </a:p>
        </p:txBody>
      </p:sp>
    </p:spTree>
    <p:extLst>
      <p:ext uri="{BB962C8B-B14F-4D97-AF65-F5344CB8AC3E}">
        <p14:creationId xmlns:p14="http://schemas.microsoft.com/office/powerpoint/2010/main" val="254873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F1AC-3A2A-4401-992C-501ACFFFFE66}"/>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Date Placeholder 2">
            <a:extLst>
              <a:ext uri="{FF2B5EF4-FFF2-40B4-BE49-F238E27FC236}">
                <a16:creationId xmlns:a16="http://schemas.microsoft.com/office/drawing/2014/main" id="{CB1C55AA-0677-4279-B501-5358857FB7E8}"/>
              </a:ext>
            </a:extLst>
          </p:cNvPr>
          <p:cNvSpPr txBox="1">
            <a:spLocks noGrp="1"/>
          </p:cNvSpPr>
          <p:nvPr>
            <p:ph type="dt" sz="half" idx="7"/>
          </p:nvPr>
        </p:nvSpPr>
        <p:spPr/>
        <p:txBody>
          <a:bodyPr/>
          <a:lstStyle>
            <a:lvl1pPr>
              <a:defRPr/>
            </a:lvl1pPr>
          </a:lstStyle>
          <a:p>
            <a:pPr lvl="0"/>
            <a:fld id="{6D684F13-4703-4D17-89C6-9D3A18D7F470}" type="datetime1">
              <a:rPr lang="de-DE"/>
              <a:pPr lvl="0"/>
              <a:t>26.02.2021</a:t>
            </a:fld>
            <a:endParaRPr lang="de-DE"/>
          </a:p>
        </p:txBody>
      </p:sp>
      <p:sp>
        <p:nvSpPr>
          <p:cNvPr id="4" name="Footer Placeholder 3">
            <a:extLst>
              <a:ext uri="{FF2B5EF4-FFF2-40B4-BE49-F238E27FC236}">
                <a16:creationId xmlns:a16="http://schemas.microsoft.com/office/drawing/2014/main" id="{4EF63721-47CC-433E-9625-F2E2864A3B98}"/>
              </a:ext>
            </a:extLst>
          </p:cNvPr>
          <p:cNvSpPr txBox="1">
            <a:spLocks noGrp="1"/>
          </p:cNvSpPr>
          <p:nvPr>
            <p:ph type="ftr" sz="quarter" idx="9"/>
          </p:nvPr>
        </p:nvSpPr>
        <p:spPr/>
        <p:txBody>
          <a:bodyPr/>
          <a:lstStyle>
            <a:lvl1pPr>
              <a:defRPr/>
            </a:lvl1pPr>
          </a:lstStyle>
          <a:p>
            <a:pPr lvl="0"/>
            <a:endParaRPr lang="de-DE"/>
          </a:p>
        </p:txBody>
      </p:sp>
      <p:sp>
        <p:nvSpPr>
          <p:cNvPr id="5" name="Slide Number Placeholder 4">
            <a:extLst>
              <a:ext uri="{FF2B5EF4-FFF2-40B4-BE49-F238E27FC236}">
                <a16:creationId xmlns:a16="http://schemas.microsoft.com/office/drawing/2014/main" id="{DA77CBC8-DF96-43B9-8328-682FC76A87F0}"/>
              </a:ext>
            </a:extLst>
          </p:cNvPr>
          <p:cNvSpPr txBox="1">
            <a:spLocks noGrp="1"/>
          </p:cNvSpPr>
          <p:nvPr>
            <p:ph type="sldNum" sz="quarter" idx="8"/>
          </p:nvPr>
        </p:nvSpPr>
        <p:spPr/>
        <p:txBody>
          <a:bodyPr/>
          <a:lstStyle>
            <a:lvl1pPr>
              <a:defRPr/>
            </a:lvl1pPr>
          </a:lstStyle>
          <a:p>
            <a:pPr lvl="0"/>
            <a:fld id="{923EFEE6-A4B8-4AB2-BD44-6AA3F46F0E97}" type="slidenum">
              <a:t>‹Nr.›</a:t>
            </a:fld>
            <a:endParaRPr lang="de-DE"/>
          </a:p>
        </p:txBody>
      </p:sp>
    </p:spTree>
    <p:extLst>
      <p:ext uri="{BB962C8B-B14F-4D97-AF65-F5344CB8AC3E}">
        <p14:creationId xmlns:p14="http://schemas.microsoft.com/office/powerpoint/2010/main" val="3372195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A2B2-A4A0-47B1-B975-5C274B021962}"/>
              </a:ext>
            </a:extLst>
          </p:cNvPr>
          <p:cNvSpPr txBox="1">
            <a:spLocks noGrp="1"/>
          </p:cNvSpPr>
          <p:nvPr>
            <p:ph type="title"/>
          </p:nvPr>
        </p:nvSpPr>
        <p:spPr>
          <a:xfrm>
            <a:off x="629838" y="365129"/>
            <a:ext cx="7886700" cy="1325559"/>
          </a:xfrm>
        </p:spPr>
        <p:txBody>
          <a:bodyPr/>
          <a:lstStyle>
            <a:lvl1pPr>
              <a:defRPr/>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235C46C2-24E2-4F27-A5D1-A1DFC69A435E}"/>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de-DE"/>
              <a:t>Mastertextformat bearbeiten</a:t>
            </a:r>
          </a:p>
        </p:txBody>
      </p:sp>
      <p:sp>
        <p:nvSpPr>
          <p:cNvPr id="4" name="Content Placeholder 3">
            <a:extLst>
              <a:ext uri="{FF2B5EF4-FFF2-40B4-BE49-F238E27FC236}">
                <a16:creationId xmlns:a16="http://schemas.microsoft.com/office/drawing/2014/main" id="{9DE88DC3-BEFD-4ABF-BEFF-83F3DCC364EE}"/>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a:extLst>
              <a:ext uri="{FF2B5EF4-FFF2-40B4-BE49-F238E27FC236}">
                <a16:creationId xmlns:a16="http://schemas.microsoft.com/office/drawing/2014/main" id="{314CE5C4-84F5-41D3-9678-37B6140C525B}"/>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de-DE"/>
              <a:t>Mastertextformat bearbeiten</a:t>
            </a:r>
          </a:p>
        </p:txBody>
      </p:sp>
      <p:sp>
        <p:nvSpPr>
          <p:cNvPr id="6" name="Content Placeholder 5">
            <a:extLst>
              <a:ext uri="{FF2B5EF4-FFF2-40B4-BE49-F238E27FC236}">
                <a16:creationId xmlns:a16="http://schemas.microsoft.com/office/drawing/2014/main" id="{D521A7E0-FC87-4A22-AD6D-3610F5EECC7E}"/>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a:extLst>
              <a:ext uri="{FF2B5EF4-FFF2-40B4-BE49-F238E27FC236}">
                <a16:creationId xmlns:a16="http://schemas.microsoft.com/office/drawing/2014/main" id="{4CDD119A-6CB8-4D5E-BE43-70C3B7FB6593}"/>
              </a:ext>
            </a:extLst>
          </p:cNvPr>
          <p:cNvSpPr txBox="1">
            <a:spLocks noGrp="1"/>
          </p:cNvSpPr>
          <p:nvPr>
            <p:ph type="dt" sz="half" idx="7"/>
          </p:nvPr>
        </p:nvSpPr>
        <p:spPr/>
        <p:txBody>
          <a:bodyPr/>
          <a:lstStyle>
            <a:lvl1pPr>
              <a:defRPr/>
            </a:lvl1pPr>
          </a:lstStyle>
          <a:p>
            <a:pPr lvl="0"/>
            <a:fld id="{36E4161D-B042-4038-9E7B-31F6D8E4488F}" type="datetime1">
              <a:rPr lang="de-DE"/>
              <a:pPr lvl="0"/>
              <a:t>26.02.2021</a:t>
            </a:fld>
            <a:endParaRPr lang="de-DE"/>
          </a:p>
        </p:txBody>
      </p:sp>
      <p:sp>
        <p:nvSpPr>
          <p:cNvPr id="8" name="Footer Placeholder 7">
            <a:extLst>
              <a:ext uri="{FF2B5EF4-FFF2-40B4-BE49-F238E27FC236}">
                <a16:creationId xmlns:a16="http://schemas.microsoft.com/office/drawing/2014/main" id="{EE85F49D-ABBA-47F9-9227-CB6A5D35EBFA}"/>
              </a:ext>
            </a:extLst>
          </p:cNvPr>
          <p:cNvSpPr txBox="1">
            <a:spLocks noGrp="1"/>
          </p:cNvSpPr>
          <p:nvPr>
            <p:ph type="ftr" sz="quarter" idx="9"/>
          </p:nvPr>
        </p:nvSpPr>
        <p:spPr/>
        <p:txBody>
          <a:bodyPr/>
          <a:lstStyle>
            <a:lvl1pPr>
              <a:defRPr/>
            </a:lvl1pPr>
          </a:lstStyle>
          <a:p>
            <a:pPr lvl="0"/>
            <a:endParaRPr lang="de-DE"/>
          </a:p>
        </p:txBody>
      </p:sp>
      <p:sp>
        <p:nvSpPr>
          <p:cNvPr id="9" name="Slide Number Placeholder 8">
            <a:extLst>
              <a:ext uri="{FF2B5EF4-FFF2-40B4-BE49-F238E27FC236}">
                <a16:creationId xmlns:a16="http://schemas.microsoft.com/office/drawing/2014/main" id="{74A26428-541A-4DA2-94E7-F9A4DE2BAF8F}"/>
              </a:ext>
            </a:extLst>
          </p:cNvPr>
          <p:cNvSpPr txBox="1">
            <a:spLocks noGrp="1"/>
          </p:cNvSpPr>
          <p:nvPr>
            <p:ph type="sldNum" sz="quarter" idx="8"/>
          </p:nvPr>
        </p:nvSpPr>
        <p:spPr/>
        <p:txBody>
          <a:bodyPr/>
          <a:lstStyle>
            <a:lvl1pPr>
              <a:defRPr/>
            </a:lvl1pPr>
          </a:lstStyle>
          <a:p>
            <a:pPr lvl="0"/>
            <a:fld id="{A15B4636-21BA-4B9F-BC9F-F519A10F3589}" type="slidenum">
              <a:t>‹Nr.›</a:t>
            </a:fld>
            <a:endParaRPr lang="de-DE"/>
          </a:p>
        </p:txBody>
      </p:sp>
    </p:spTree>
    <p:extLst>
      <p:ext uri="{BB962C8B-B14F-4D97-AF65-F5344CB8AC3E}">
        <p14:creationId xmlns:p14="http://schemas.microsoft.com/office/powerpoint/2010/main" val="2583931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0BE1-5CF1-4005-8A9F-B80937FF8641}"/>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Date Placeholder 2">
            <a:extLst>
              <a:ext uri="{FF2B5EF4-FFF2-40B4-BE49-F238E27FC236}">
                <a16:creationId xmlns:a16="http://schemas.microsoft.com/office/drawing/2014/main" id="{7B22CEF6-1DF4-48BB-ADB9-5B76F67632DB}"/>
              </a:ext>
            </a:extLst>
          </p:cNvPr>
          <p:cNvSpPr txBox="1">
            <a:spLocks noGrp="1"/>
          </p:cNvSpPr>
          <p:nvPr>
            <p:ph type="dt" sz="half" idx="7"/>
          </p:nvPr>
        </p:nvSpPr>
        <p:spPr/>
        <p:txBody>
          <a:bodyPr/>
          <a:lstStyle>
            <a:lvl1pPr>
              <a:defRPr/>
            </a:lvl1pPr>
          </a:lstStyle>
          <a:p>
            <a:pPr lvl="0"/>
            <a:fld id="{FCE52363-FCC4-4D75-BCAA-ECABA0EA4885}" type="datetime1">
              <a:rPr lang="de-DE"/>
              <a:pPr lvl="0"/>
              <a:t>26.02.2021</a:t>
            </a:fld>
            <a:endParaRPr lang="de-DE"/>
          </a:p>
        </p:txBody>
      </p:sp>
      <p:sp>
        <p:nvSpPr>
          <p:cNvPr id="4" name="Footer Placeholder 3">
            <a:extLst>
              <a:ext uri="{FF2B5EF4-FFF2-40B4-BE49-F238E27FC236}">
                <a16:creationId xmlns:a16="http://schemas.microsoft.com/office/drawing/2014/main" id="{90B813F0-636C-4BDF-A813-702F7367D8FC}"/>
              </a:ext>
            </a:extLst>
          </p:cNvPr>
          <p:cNvSpPr txBox="1">
            <a:spLocks noGrp="1"/>
          </p:cNvSpPr>
          <p:nvPr>
            <p:ph type="ftr" sz="quarter" idx="9"/>
          </p:nvPr>
        </p:nvSpPr>
        <p:spPr/>
        <p:txBody>
          <a:bodyPr/>
          <a:lstStyle>
            <a:lvl1pPr>
              <a:defRPr/>
            </a:lvl1pPr>
          </a:lstStyle>
          <a:p>
            <a:pPr lvl="0"/>
            <a:endParaRPr lang="de-DE"/>
          </a:p>
        </p:txBody>
      </p:sp>
      <p:sp>
        <p:nvSpPr>
          <p:cNvPr id="5" name="Slide Number Placeholder 4">
            <a:extLst>
              <a:ext uri="{FF2B5EF4-FFF2-40B4-BE49-F238E27FC236}">
                <a16:creationId xmlns:a16="http://schemas.microsoft.com/office/drawing/2014/main" id="{BEEC03C2-8884-45F2-BB9B-FF2AC6D8716C}"/>
              </a:ext>
            </a:extLst>
          </p:cNvPr>
          <p:cNvSpPr txBox="1">
            <a:spLocks noGrp="1"/>
          </p:cNvSpPr>
          <p:nvPr>
            <p:ph type="sldNum" sz="quarter" idx="8"/>
          </p:nvPr>
        </p:nvSpPr>
        <p:spPr/>
        <p:txBody>
          <a:bodyPr/>
          <a:lstStyle>
            <a:lvl1pPr>
              <a:defRPr/>
            </a:lvl1pPr>
          </a:lstStyle>
          <a:p>
            <a:pPr lvl="0"/>
            <a:fld id="{B8297519-67CA-4C57-8F01-B86F21E30E57}" type="slidenum">
              <a:t>‹Nr.›</a:t>
            </a:fld>
            <a:endParaRPr lang="de-DE"/>
          </a:p>
        </p:txBody>
      </p:sp>
    </p:spTree>
    <p:extLst>
      <p:ext uri="{BB962C8B-B14F-4D97-AF65-F5344CB8AC3E}">
        <p14:creationId xmlns:p14="http://schemas.microsoft.com/office/powerpoint/2010/main" val="39836035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E05EB-D70A-4F0D-906F-93AABF3847DB}"/>
              </a:ext>
            </a:extLst>
          </p:cNvPr>
          <p:cNvSpPr txBox="1">
            <a:spLocks noGrp="1"/>
          </p:cNvSpPr>
          <p:nvPr>
            <p:ph type="dt" sz="half" idx="7"/>
          </p:nvPr>
        </p:nvSpPr>
        <p:spPr/>
        <p:txBody>
          <a:bodyPr/>
          <a:lstStyle>
            <a:lvl1pPr>
              <a:defRPr/>
            </a:lvl1pPr>
          </a:lstStyle>
          <a:p>
            <a:pPr lvl="0"/>
            <a:fld id="{04792289-A2EA-46FC-A7FF-0C61DF124FBB}" type="datetime1">
              <a:rPr lang="de-DE"/>
              <a:pPr lvl="0"/>
              <a:t>26.02.2021</a:t>
            </a:fld>
            <a:endParaRPr lang="de-DE"/>
          </a:p>
        </p:txBody>
      </p:sp>
      <p:sp>
        <p:nvSpPr>
          <p:cNvPr id="3" name="Footer Placeholder 2">
            <a:extLst>
              <a:ext uri="{FF2B5EF4-FFF2-40B4-BE49-F238E27FC236}">
                <a16:creationId xmlns:a16="http://schemas.microsoft.com/office/drawing/2014/main" id="{B6DB907C-64BD-4371-9322-636E57AFFF06}"/>
              </a:ext>
            </a:extLst>
          </p:cNvPr>
          <p:cNvSpPr txBox="1">
            <a:spLocks noGrp="1"/>
          </p:cNvSpPr>
          <p:nvPr>
            <p:ph type="ftr" sz="quarter" idx="9"/>
          </p:nvPr>
        </p:nvSpPr>
        <p:spPr/>
        <p:txBody>
          <a:bodyPr/>
          <a:lstStyle>
            <a:lvl1pPr>
              <a:defRPr/>
            </a:lvl1pPr>
          </a:lstStyle>
          <a:p>
            <a:pPr lvl="0"/>
            <a:endParaRPr lang="de-DE"/>
          </a:p>
        </p:txBody>
      </p:sp>
      <p:sp>
        <p:nvSpPr>
          <p:cNvPr id="4" name="Slide Number Placeholder 3">
            <a:extLst>
              <a:ext uri="{FF2B5EF4-FFF2-40B4-BE49-F238E27FC236}">
                <a16:creationId xmlns:a16="http://schemas.microsoft.com/office/drawing/2014/main" id="{CC8E79C7-2D3A-4909-898F-F2CC15D1348A}"/>
              </a:ext>
            </a:extLst>
          </p:cNvPr>
          <p:cNvSpPr txBox="1">
            <a:spLocks noGrp="1"/>
          </p:cNvSpPr>
          <p:nvPr>
            <p:ph type="sldNum" sz="quarter" idx="8"/>
          </p:nvPr>
        </p:nvSpPr>
        <p:spPr/>
        <p:txBody>
          <a:bodyPr/>
          <a:lstStyle>
            <a:lvl1pPr>
              <a:defRPr/>
            </a:lvl1pPr>
          </a:lstStyle>
          <a:p>
            <a:pPr lvl="0"/>
            <a:fld id="{5A2E0082-0988-40CC-9C17-D2B75376CF07}" type="slidenum">
              <a:t>‹Nr.›</a:t>
            </a:fld>
            <a:endParaRPr lang="de-DE"/>
          </a:p>
        </p:txBody>
      </p:sp>
    </p:spTree>
    <p:extLst>
      <p:ext uri="{BB962C8B-B14F-4D97-AF65-F5344CB8AC3E}">
        <p14:creationId xmlns:p14="http://schemas.microsoft.com/office/powerpoint/2010/main" val="2130480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E49D-409F-4ADE-A2C0-1177FC5D9FE1}"/>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7A31DBA9-DC49-46C5-A42A-669124476033}"/>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a:extLst>
              <a:ext uri="{FF2B5EF4-FFF2-40B4-BE49-F238E27FC236}">
                <a16:creationId xmlns:a16="http://schemas.microsoft.com/office/drawing/2014/main" id="{7E5F7A12-5134-4571-944B-64017914B405}"/>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D5E9410A-EAF0-4EB3-9D6D-24D3B59CFD42}"/>
              </a:ext>
            </a:extLst>
          </p:cNvPr>
          <p:cNvSpPr txBox="1">
            <a:spLocks noGrp="1"/>
          </p:cNvSpPr>
          <p:nvPr>
            <p:ph type="dt" sz="half" idx="7"/>
          </p:nvPr>
        </p:nvSpPr>
        <p:spPr/>
        <p:txBody>
          <a:bodyPr/>
          <a:lstStyle>
            <a:lvl1pPr>
              <a:defRPr/>
            </a:lvl1pPr>
          </a:lstStyle>
          <a:p>
            <a:pPr lvl="0"/>
            <a:fld id="{12838A4C-B67F-49BB-A0A8-0ED21B2CD0CE}" type="datetime1">
              <a:rPr lang="de-DE"/>
              <a:pPr lvl="0"/>
              <a:t>26.02.2021</a:t>
            </a:fld>
            <a:endParaRPr lang="de-DE"/>
          </a:p>
        </p:txBody>
      </p:sp>
      <p:sp>
        <p:nvSpPr>
          <p:cNvPr id="6" name="Footer Placeholder 5">
            <a:extLst>
              <a:ext uri="{FF2B5EF4-FFF2-40B4-BE49-F238E27FC236}">
                <a16:creationId xmlns:a16="http://schemas.microsoft.com/office/drawing/2014/main" id="{1A1C5EFF-9EC9-4C27-AF74-6E70FEEC240B}"/>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68A84199-2705-4877-8621-9E0C9C2F9216}"/>
              </a:ext>
            </a:extLst>
          </p:cNvPr>
          <p:cNvSpPr txBox="1">
            <a:spLocks noGrp="1"/>
          </p:cNvSpPr>
          <p:nvPr>
            <p:ph type="sldNum" sz="quarter" idx="8"/>
          </p:nvPr>
        </p:nvSpPr>
        <p:spPr/>
        <p:txBody>
          <a:bodyPr/>
          <a:lstStyle>
            <a:lvl1pPr>
              <a:defRPr/>
            </a:lvl1pPr>
          </a:lstStyle>
          <a:p>
            <a:pPr lvl="0"/>
            <a:fld id="{8AFB984D-9EEB-4C51-9DC8-2DBD100373DF}" type="slidenum">
              <a:t>‹Nr.›</a:t>
            </a:fld>
            <a:endParaRPr lang="de-DE"/>
          </a:p>
        </p:txBody>
      </p:sp>
    </p:spTree>
    <p:extLst>
      <p:ext uri="{BB962C8B-B14F-4D97-AF65-F5344CB8AC3E}">
        <p14:creationId xmlns:p14="http://schemas.microsoft.com/office/powerpoint/2010/main" val="1579239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AFF4-5778-4163-8AE2-FC1F1B440B00}"/>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Picture Placeholder 2">
            <a:extLst>
              <a:ext uri="{FF2B5EF4-FFF2-40B4-BE49-F238E27FC236}">
                <a16:creationId xmlns:a16="http://schemas.microsoft.com/office/drawing/2014/main" id="{09B0B274-7121-47D0-97E7-344CFCE34D3D}"/>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de-DE"/>
              <a:t>Bild durch Klicken auf Symbol hinzufügen</a:t>
            </a:r>
            <a:endParaRPr lang="en-US"/>
          </a:p>
        </p:txBody>
      </p:sp>
      <p:sp>
        <p:nvSpPr>
          <p:cNvPr id="4" name="Text Placeholder 3">
            <a:extLst>
              <a:ext uri="{FF2B5EF4-FFF2-40B4-BE49-F238E27FC236}">
                <a16:creationId xmlns:a16="http://schemas.microsoft.com/office/drawing/2014/main" id="{64653385-21C7-484A-B9E3-283DBDB6F8EB}"/>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A3EE5A66-2CA8-411C-A04A-47BB595DC1AC}"/>
              </a:ext>
            </a:extLst>
          </p:cNvPr>
          <p:cNvSpPr txBox="1">
            <a:spLocks noGrp="1"/>
          </p:cNvSpPr>
          <p:nvPr>
            <p:ph type="dt" sz="half" idx="7"/>
          </p:nvPr>
        </p:nvSpPr>
        <p:spPr/>
        <p:txBody>
          <a:bodyPr/>
          <a:lstStyle>
            <a:lvl1pPr>
              <a:defRPr/>
            </a:lvl1pPr>
          </a:lstStyle>
          <a:p>
            <a:pPr lvl="0"/>
            <a:fld id="{C2EF6EE8-5E40-488B-A33D-6EC1AFC2DE47}" type="datetime1">
              <a:rPr lang="de-DE"/>
              <a:pPr lvl="0"/>
              <a:t>26.02.2021</a:t>
            </a:fld>
            <a:endParaRPr lang="de-DE"/>
          </a:p>
        </p:txBody>
      </p:sp>
      <p:sp>
        <p:nvSpPr>
          <p:cNvPr id="6" name="Footer Placeholder 5">
            <a:extLst>
              <a:ext uri="{FF2B5EF4-FFF2-40B4-BE49-F238E27FC236}">
                <a16:creationId xmlns:a16="http://schemas.microsoft.com/office/drawing/2014/main" id="{43A64674-FA75-45C2-BC2D-C2959DC7853B}"/>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23A2E85A-B8C4-439D-B131-3A1498438E03}"/>
              </a:ext>
            </a:extLst>
          </p:cNvPr>
          <p:cNvSpPr txBox="1">
            <a:spLocks noGrp="1"/>
          </p:cNvSpPr>
          <p:nvPr>
            <p:ph type="sldNum" sz="quarter" idx="8"/>
          </p:nvPr>
        </p:nvSpPr>
        <p:spPr/>
        <p:txBody>
          <a:bodyPr/>
          <a:lstStyle>
            <a:lvl1pPr>
              <a:defRPr/>
            </a:lvl1pPr>
          </a:lstStyle>
          <a:p>
            <a:pPr lvl="0"/>
            <a:fld id="{4EAA3FBE-3029-4E27-ABEC-40B8F6239619}" type="slidenum">
              <a:t>‹Nr.›</a:t>
            </a:fld>
            <a:endParaRPr lang="de-DE"/>
          </a:p>
        </p:txBody>
      </p:sp>
    </p:spTree>
    <p:extLst>
      <p:ext uri="{BB962C8B-B14F-4D97-AF65-F5344CB8AC3E}">
        <p14:creationId xmlns:p14="http://schemas.microsoft.com/office/powerpoint/2010/main" val="40474777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4900-A554-4B5E-8461-A8856D470E2F}"/>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B372A02C-1CFA-4811-A953-9FFCF264D1A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ADCA8F0A-B6C9-4448-BED6-9B6CCB658E21}"/>
              </a:ext>
            </a:extLst>
          </p:cNvPr>
          <p:cNvSpPr txBox="1">
            <a:spLocks noGrp="1"/>
          </p:cNvSpPr>
          <p:nvPr>
            <p:ph type="dt" sz="half" idx="7"/>
          </p:nvPr>
        </p:nvSpPr>
        <p:spPr/>
        <p:txBody>
          <a:bodyPr/>
          <a:lstStyle>
            <a:lvl1pPr>
              <a:defRPr/>
            </a:lvl1pPr>
          </a:lstStyle>
          <a:p>
            <a:pPr lvl="0"/>
            <a:fld id="{3D88EDE0-8FD1-4A47-8BF2-5B9038FB0785}" type="datetime1">
              <a:rPr lang="de-DE"/>
              <a:pPr lvl="0"/>
              <a:t>26.02.2021</a:t>
            </a:fld>
            <a:endParaRPr lang="de-DE"/>
          </a:p>
        </p:txBody>
      </p:sp>
      <p:sp>
        <p:nvSpPr>
          <p:cNvPr id="5" name="Footer Placeholder 4">
            <a:extLst>
              <a:ext uri="{FF2B5EF4-FFF2-40B4-BE49-F238E27FC236}">
                <a16:creationId xmlns:a16="http://schemas.microsoft.com/office/drawing/2014/main" id="{2D55F81C-3ABF-4DE8-A98A-0A12A0F6F316}"/>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9061D8AB-6D42-4BCF-98E7-122ACFE696C8}"/>
              </a:ext>
            </a:extLst>
          </p:cNvPr>
          <p:cNvSpPr txBox="1">
            <a:spLocks noGrp="1"/>
          </p:cNvSpPr>
          <p:nvPr>
            <p:ph type="sldNum" sz="quarter" idx="8"/>
          </p:nvPr>
        </p:nvSpPr>
        <p:spPr/>
        <p:txBody>
          <a:bodyPr/>
          <a:lstStyle>
            <a:lvl1pPr>
              <a:defRPr/>
            </a:lvl1pPr>
          </a:lstStyle>
          <a:p>
            <a:pPr lvl="0"/>
            <a:fld id="{1953EE77-2960-4D5B-BF61-A5FDBDA73127}" type="slidenum">
              <a:t>‹Nr.›</a:t>
            </a:fld>
            <a:endParaRPr lang="de-DE"/>
          </a:p>
        </p:txBody>
      </p:sp>
    </p:spTree>
    <p:extLst>
      <p:ext uri="{BB962C8B-B14F-4D97-AF65-F5344CB8AC3E}">
        <p14:creationId xmlns:p14="http://schemas.microsoft.com/office/powerpoint/2010/main" val="11554342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A2342-08F9-47E3-9471-43328E4AAF40}"/>
              </a:ext>
            </a:extLst>
          </p:cNvPr>
          <p:cNvSpPr txBox="1">
            <a:spLocks noGrp="1"/>
          </p:cNvSpPr>
          <p:nvPr>
            <p:ph type="title" orient="vert"/>
          </p:nvPr>
        </p:nvSpPr>
        <p:spPr>
          <a:xfrm>
            <a:off x="6543675" y="365129"/>
            <a:ext cx="1971674" cy="5811834"/>
          </a:xfrm>
        </p:spPr>
        <p:txBody>
          <a:bodyPr vert="eaVert"/>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CF0431D0-EB2F-481D-80AB-1F389F6B5670}"/>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73268824-1D48-45BB-82A6-A64ADADFD99A}"/>
              </a:ext>
            </a:extLst>
          </p:cNvPr>
          <p:cNvSpPr txBox="1">
            <a:spLocks noGrp="1"/>
          </p:cNvSpPr>
          <p:nvPr>
            <p:ph type="dt" sz="half" idx="7"/>
          </p:nvPr>
        </p:nvSpPr>
        <p:spPr/>
        <p:txBody>
          <a:bodyPr/>
          <a:lstStyle>
            <a:lvl1pPr>
              <a:defRPr/>
            </a:lvl1pPr>
          </a:lstStyle>
          <a:p>
            <a:pPr lvl="0"/>
            <a:fld id="{1566F389-271B-4A28-BD49-6A506C6837DD}" type="datetime1">
              <a:rPr lang="de-DE"/>
              <a:pPr lvl="0"/>
              <a:t>26.02.2021</a:t>
            </a:fld>
            <a:endParaRPr lang="de-DE"/>
          </a:p>
        </p:txBody>
      </p:sp>
      <p:sp>
        <p:nvSpPr>
          <p:cNvPr id="5" name="Footer Placeholder 4">
            <a:extLst>
              <a:ext uri="{FF2B5EF4-FFF2-40B4-BE49-F238E27FC236}">
                <a16:creationId xmlns:a16="http://schemas.microsoft.com/office/drawing/2014/main" id="{18F720CD-A76C-4AE3-A55E-B0D7EEAAE083}"/>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B5AFB2F4-9F23-4F7B-89BB-197D24AEC7E5}"/>
              </a:ext>
            </a:extLst>
          </p:cNvPr>
          <p:cNvSpPr txBox="1">
            <a:spLocks noGrp="1"/>
          </p:cNvSpPr>
          <p:nvPr>
            <p:ph type="sldNum" sz="quarter" idx="8"/>
          </p:nvPr>
        </p:nvSpPr>
        <p:spPr/>
        <p:txBody>
          <a:bodyPr/>
          <a:lstStyle>
            <a:lvl1pPr>
              <a:defRPr/>
            </a:lvl1pPr>
          </a:lstStyle>
          <a:p>
            <a:pPr lvl="0"/>
            <a:fld id="{2AA5D664-23D8-4A35-837E-5CA6572B73C9}" type="slidenum">
              <a:t>‹Nr.›</a:t>
            </a:fld>
            <a:endParaRPr lang="de-DE"/>
          </a:p>
        </p:txBody>
      </p:sp>
    </p:spTree>
    <p:extLst>
      <p:ext uri="{BB962C8B-B14F-4D97-AF65-F5344CB8AC3E}">
        <p14:creationId xmlns:p14="http://schemas.microsoft.com/office/powerpoint/2010/main" val="203729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B0499-0A5C-4A06-85A1-BBF738028232}"/>
              </a:ext>
            </a:extLst>
          </p:cNvPr>
          <p:cNvSpPr txBox="1">
            <a:spLocks noGrp="1"/>
          </p:cNvSpPr>
          <p:nvPr>
            <p:ph type="dt" sz="half" idx="7"/>
          </p:nvPr>
        </p:nvSpPr>
        <p:spPr/>
        <p:txBody>
          <a:bodyPr/>
          <a:lstStyle>
            <a:lvl1pPr>
              <a:defRPr/>
            </a:lvl1pPr>
          </a:lstStyle>
          <a:p>
            <a:pPr lvl="0"/>
            <a:fld id="{EF29E53D-8B6A-4542-B3C2-9A5EE7908FD2}" type="datetime1">
              <a:rPr lang="de-DE"/>
              <a:pPr lvl="0"/>
              <a:t>26.02.2021</a:t>
            </a:fld>
            <a:endParaRPr lang="de-DE"/>
          </a:p>
        </p:txBody>
      </p:sp>
      <p:sp>
        <p:nvSpPr>
          <p:cNvPr id="3" name="Footer Placeholder 2">
            <a:extLst>
              <a:ext uri="{FF2B5EF4-FFF2-40B4-BE49-F238E27FC236}">
                <a16:creationId xmlns:a16="http://schemas.microsoft.com/office/drawing/2014/main" id="{FA28D675-B224-495A-9203-66D6DC4DFB36}"/>
              </a:ext>
            </a:extLst>
          </p:cNvPr>
          <p:cNvSpPr txBox="1">
            <a:spLocks noGrp="1"/>
          </p:cNvSpPr>
          <p:nvPr>
            <p:ph type="ftr" sz="quarter" idx="9"/>
          </p:nvPr>
        </p:nvSpPr>
        <p:spPr/>
        <p:txBody>
          <a:bodyPr/>
          <a:lstStyle>
            <a:lvl1pPr>
              <a:defRPr/>
            </a:lvl1pPr>
          </a:lstStyle>
          <a:p>
            <a:pPr lvl="0"/>
            <a:endParaRPr lang="de-DE"/>
          </a:p>
        </p:txBody>
      </p:sp>
      <p:sp>
        <p:nvSpPr>
          <p:cNvPr id="4" name="Slide Number Placeholder 3">
            <a:extLst>
              <a:ext uri="{FF2B5EF4-FFF2-40B4-BE49-F238E27FC236}">
                <a16:creationId xmlns:a16="http://schemas.microsoft.com/office/drawing/2014/main" id="{AB43F8C9-A846-4AFE-9776-B3224B87037D}"/>
              </a:ext>
            </a:extLst>
          </p:cNvPr>
          <p:cNvSpPr txBox="1">
            <a:spLocks noGrp="1"/>
          </p:cNvSpPr>
          <p:nvPr>
            <p:ph type="sldNum" sz="quarter" idx="8"/>
          </p:nvPr>
        </p:nvSpPr>
        <p:spPr/>
        <p:txBody>
          <a:bodyPr/>
          <a:lstStyle>
            <a:lvl1pPr>
              <a:defRPr/>
            </a:lvl1pPr>
          </a:lstStyle>
          <a:p>
            <a:pPr lvl="0"/>
            <a:fld id="{02509675-BB03-4E98-B4B4-29807D27A135}" type="slidenum">
              <a:t>‹Nr.›</a:t>
            </a:fld>
            <a:endParaRPr lang="de-DE"/>
          </a:p>
        </p:txBody>
      </p:sp>
    </p:spTree>
    <p:extLst>
      <p:ext uri="{BB962C8B-B14F-4D97-AF65-F5344CB8AC3E}">
        <p14:creationId xmlns:p14="http://schemas.microsoft.com/office/powerpoint/2010/main" val="48550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B3C7-0F67-462C-8C75-492643B9BEB7}"/>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B0D0B0B7-7F23-430B-A04D-A14BF2317EB2}"/>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a:extLst>
              <a:ext uri="{FF2B5EF4-FFF2-40B4-BE49-F238E27FC236}">
                <a16:creationId xmlns:a16="http://schemas.microsoft.com/office/drawing/2014/main" id="{4C7E66A7-4C1A-4BE6-8217-563AD1F967D7}"/>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63FC34AF-58CD-453A-9BA2-A396F38E3223}"/>
              </a:ext>
            </a:extLst>
          </p:cNvPr>
          <p:cNvSpPr txBox="1">
            <a:spLocks noGrp="1"/>
          </p:cNvSpPr>
          <p:nvPr>
            <p:ph type="dt" sz="half" idx="7"/>
          </p:nvPr>
        </p:nvSpPr>
        <p:spPr/>
        <p:txBody>
          <a:bodyPr/>
          <a:lstStyle>
            <a:lvl1pPr>
              <a:defRPr/>
            </a:lvl1pPr>
          </a:lstStyle>
          <a:p>
            <a:pPr lvl="0"/>
            <a:fld id="{E0A1D3F1-F93E-40CC-A242-41719989ED41}" type="datetime1">
              <a:rPr lang="de-DE"/>
              <a:pPr lvl="0"/>
              <a:t>26.02.2021</a:t>
            </a:fld>
            <a:endParaRPr lang="de-DE"/>
          </a:p>
        </p:txBody>
      </p:sp>
      <p:sp>
        <p:nvSpPr>
          <p:cNvPr id="6" name="Footer Placeholder 5">
            <a:extLst>
              <a:ext uri="{FF2B5EF4-FFF2-40B4-BE49-F238E27FC236}">
                <a16:creationId xmlns:a16="http://schemas.microsoft.com/office/drawing/2014/main" id="{3A63983F-DE05-45D1-8BD1-762C2C7138FB}"/>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11712746-752B-430A-B1C7-A577A8FB5CC4}"/>
              </a:ext>
            </a:extLst>
          </p:cNvPr>
          <p:cNvSpPr txBox="1">
            <a:spLocks noGrp="1"/>
          </p:cNvSpPr>
          <p:nvPr>
            <p:ph type="sldNum" sz="quarter" idx="8"/>
          </p:nvPr>
        </p:nvSpPr>
        <p:spPr/>
        <p:txBody>
          <a:bodyPr/>
          <a:lstStyle>
            <a:lvl1pPr>
              <a:defRPr/>
            </a:lvl1pPr>
          </a:lstStyle>
          <a:p>
            <a:pPr lvl="0"/>
            <a:fld id="{783374D5-03BF-4F60-ABAC-7AC88BFBE099}" type="slidenum">
              <a:t>‹Nr.›</a:t>
            </a:fld>
            <a:endParaRPr lang="de-DE"/>
          </a:p>
        </p:txBody>
      </p:sp>
    </p:spTree>
    <p:extLst>
      <p:ext uri="{BB962C8B-B14F-4D97-AF65-F5344CB8AC3E}">
        <p14:creationId xmlns:p14="http://schemas.microsoft.com/office/powerpoint/2010/main" val="378233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B65E-58FD-46C4-B8A9-92969514D3E5}"/>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Picture Placeholder 2">
            <a:extLst>
              <a:ext uri="{FF2B5EF4-FFF2-40B4-BE49-F238E27FC236}">
                <a16:creationId xmlns:a16="http://schemas.microsoft.com/office/drawing/2014/main" id="{057B2F55-2D37-40D5-AA18-FDDAAFAEC421}"/>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de-DE"/>
              <a:t>Bild durch Klicken auf Symbol hinzufügen</a:t>
            </a:r>
            <a:endParaRPr lang="en-US"/>
          </a:p>
        </p:txBody>
      </p:sp>
      <p:sp>
        <p:nvSpPr>
          <p:cNvPr id="4" name="Text Placeholder 3">
            <a:extLst>
              <a:ext uri="{FF2B5EF4-FFF2-40B4-BE49-F238E27FC236}">
                <a16:creationId xmlns:a16="http://schemas.microsoft.com/office/drawing/2014/main" id="{048EF37E-2991-4F10-AAA6-7DD6406D3959}"/>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F69B0439-39CB-4553-AEA8-0741E3198548}"/>
              </a:ext>
            </a:extLst>
          </p:cNvPr>
          <p:cNvSpPr txBox="1">
            <a:spLocks noGrp="1"/>
          </p:cNvSpPr>
          <p:nvPr>
            <p:ph type="dt" sz="half" idx="7"/>
          </p:nvPr>
        </p:nvSpPr>
        <p:spPr/>
        <p:txBody>
          <a:bodyPr/>
          <a:lstStyle>
            <a:lvl1pPr>
              <a:defRPr/>
            </a:lvl1pPr>
          </a:lstStyle>
          <a:p>
            <a:pPr lvl="0"/>
            <a:fld id="{F79E291B-A45E-4344-9C94-70650B4A675A}" type="datetime1">
              <a:rPr lang="de-DE"/>
              <a:pPr lvl="0"/>
              <a:t>26.02.2021</a:t>
            </a:fld>
            <a:endParaRPr lang="de-DE"/>
          </a:p>
        </p:txBody>
      </p:sp>
      <p:sp>
        <p:nvSpPr>
          <p:cNvPr id="6" name="Footer Placeholder 5">
            <a:extLst>
              <a:ext uri="{FF2B5EF4-FFF2-40B4-BE49-F238E27FC236}">
                <a16:creationId xmlns:a16="http://schemas.microsoft.com/office/drawing/2014/main" id="{AFFA7A57-E2DE-426F-970F-ECC8B552AE6B}"/>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D2A0EBA1-FC96-41AE-BBDD-9FF23F79C32A}"/>
              </a:ext>
            </a:extLst>
          </p:cNvPr>
          <p:cNvSpPr txBox="1">
            <a:spLocks noGrp="1"/>
          </p:cNvSpPr>
          <p:nvPr>
            <p:ph type="sldNum" sz="quarter" idx="8"/>
          </p:nvPr>
        </p:nvSpPr>
        <p:spPr/>
        <p:txBody>
          <a:bodyPr/>
          <a:lstStyle>
            <a:lvl1pPr>
              <a:defRPr/>
            </a:lvl1pPr>
          </a:lstStyle>
          <a:p>
            <a:pPr lvl="0"/>
            <a:fld id="{7D4CFEAD-4E00-4366-8115-91758C1782B3}" type="slidenum">
              <a:t>‹Nr.›</a:t>
            </a:fld>
            <a:endParaRPr lang="de-DE"/>
          </a:p>
        </p:txBody>
      </p:sp>
    </p:spTree>
    <p:extLst>
      <p:ext uri="{BB962C8B-B14F-4D97-AF65-F5344CB8AC3E}">
        <p14:creationId xmlns:p14="http://schemas.microsoft.com/office/powerpoint/2010/main" val="330122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39DF1B-9BCC-482C-A252-B64AC130F41F}"/>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endParaRPr lang="en-US"/>
          </a:p>
        </p:txBody>
      </p:sp>
      <p:sp>
        <p:nvSpPr>
          <p:cNvPr id="3" name="Text Placeholder 2">
            <a:extLst>
              <a:ext uri="{FF2B5EF4-FFF2-40B4-BE49-F238E27FC236}">
                <a16:creationId xmlns:a16="http://schemas.microsoft.com/office/drawing/2014/main" id="{C3CB607E-FA4C-479A-9DC4-29034E43E2D4}"/>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9A4517A7-D371-482C-948A-F0D0D8F2B44A}"/>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F327C7E8-2912-4F6D-B061-50B1AE062159}" type="datetime1">
              <a:rPr lang="de-DE"/>
              <a:pPr lvl="0"/>
              <a:t>26.02.2021</a:t>
            </a:fld>
            <a:endParaRPr lang="de-DE"/>
          </a:p>
        </p:txBody>
      </p:sp>
      <p:sp>
        <p:nvSpPr>
          <p:cNvPr id="5" name="Footer Placeholder 4">
            <a:extLst>
              <a:ext uri="{FF2B5EF4-FFF2-40B4-BE49-F238E27FC236}">
                <a16:creationId xmlns:a16="http://schemas.microsoft.com/office/drawing/2014/main" id="{99D053A7-FD0F-41C1-905D-328BBA0A3A72}"/>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endParaRPr lang="de-DE"/>
          </a:p>
        </p:txBody>
      </p:sp>
      <p:sp>
        <p:nvSpPr>
          <p:cNvPr id="6" name="Slide Number Placeholder 5">
            <a:extLst>
              <a:ext uri="{FF2B5EF4-FFF2-40B4-BE49-F238E27FC236}">
                <a16:creationId xmlns:a16="http://schemas.microsoft.com/office/drawing/2014/main" id="{D374D5D6-504A-4963-9C2E-9D479007808B}"/>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EF3916BA-331F-472D-8478-91516B015863}"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C3539-2577-4841-8B33-55CBD79D9C07}"/>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endParaRPr lang="en-US"/>
          </a:p>
        </p:txBody>
      </p:sp>
      <p:sp>
        <p:nvSpPr>
          <p:cNvPr id="3" name="Text Placeholder 2">
            <a:extLst>
              <a:ext uri="{FF2B5EF4-FFF2-40B4-BE49-F238E27FC236}">
                <a16:creationId xmlns:a16="http://schemas.microsoft.com/office/drawing/2014/main" id="{F9E0F4C7-CB6E-4000-8B73-2664F5B62BE9}"/>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1B6F6BDF-2CA0-4E25-B6A0-5921CB98738F}"/>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9B41082A-4AF9-452C-983E-262EB37C1ED2}" type="datetime1">
              <a:rPr lang="de-DE"/>
              <a:pPr lvl="0"/>
              <a:t>26.02.2021</a:t>
            </a:fld>
            <a:endParaRPr lang="de-DE"/>
          </a:p>
        </p:txBody>
      </p:sp>
      <p:sp>
        <p:nvSpPr>
          <p:cNvPr id="5" name="Footer Placeholder 4">
            <a:extLst>
              <a:ext uri="{FF2B5EF4-FFF2-40B4-BE49-F238E27FC236}">
                <a16:creationId xmlns:a16="http://schemas.microsoft.com/office/drawing/2014/main" id="{1F041AEA-C505-4716-BF1E-0AAB464E7071}"/>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endParaRPr lang="de-DE"/>
          </a:p>
        </p:txBody>
      </p:sp>
      <p:sp>
        <p:nvSpPr>
          <p:cNvPr id="6" name="Slide Number Placeholder 5">
            <a:extLst>
              <a:ext uri="{FF2B5EF4-FFF2-40B4-BE49-F238E27FC236}">
                <a16:creationId xmlns:a16="http://schemas.microsoft.com/office/drawing/2014/main" id="{DF4F8697-9E24-4A84-95EF-35F70BDC059B}"/>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03332FB2-8E87-4DDC-AF14-483E901844D6}" type="slidenum">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A5B175B-CAAA-4322-8EA1-E317F1B3A8C0}"/>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endParaRPr lang="en-US"/>
          </a:p>
        </p:txBody>
      </p:sp>
      <p:sp>
        <p:nvSpPr>
          <p:cNvPr id="3" name="Textplatzhalter 2">
            <a:extLst>
              <a:ext uri="{FF2B5EF4-FFF2-40B4-BE49-F238E27FC236}">
                <a16:creationId xmlns:a16="http://schemas.microsoft.com/office/drawing/2014/main" id="{3008C172-1663-4C4B-BD6A-808F619503DC}"/>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3FF73390-7452-4A90-8944-372FBDC31B42}"/>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alibri"/>
              </a:defRPr>
            </a:lvl1pPr>
          </a:lstStyle>
          <a:p>
            <a:pPr lvl="0"/>
            <a:fld id="{7127BA86-0DDC-4A0A-8380-CF0A424D0884}" type="datetime1">
              <a:rPr lang="en-US"/>
              <a:pPr lvl="0"/>
              <a:t>2/26/2021</a:t>
            </a:fld>
            <a:endParaRPr lang="en-US"/>
          </a:p>
        </p:txBody>
      </p:sp>
      <p:sp>
        <p:nvSpPr>
          <p:cNvPr id="5" name="Fußzeilenplatzhalter 4">
            <a:extLst>
              <a:ext uri="{FF2B5EF4-FFF2-40B4-BE49-F238E27FC236}">
                <a16:creationId xmlns:a16="http://schemas.microsoft.com/office/drawing/2014/main" id="{259E4FE4-B55A-43F2-B1FA-FB7F1CB839DD}"/>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alibri"/>
              </a:defRPr>
            </a:lvl1pPr>
          </a:lstStyle>
          <a:p>
            <a:pPr lvl="0"/>
            <a:endParaRPr lang="en-US"/>
          </a:p>
        </p:txBody>
      </p:sp>
      <p:sp>
        <p:nvSpPr>
          <p:cNvPr id="6" name="Foliennummernplatzhalter 5">
            <a:extLst>
              <a:ext uri="{FF2B5EF4-FFF2-40B4-BE49-F238E27FC236}">
                <a16:creationId xmlns:a16="http://schemas.microsoft.com/office/drawing/2014/main" id="{E23FE88A-C3B2-44B6-B609-ECD627215B01}"/>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alibri"/>
              </a:defRPr>
            </a:lvl1pPr>
          </a:lstStyle>
          <a:p>
            <a:pPr lvl="0"/>
            <a:fld id="{6BF41E97-B137-4D8B-A9AB-26865EA145D7}" type="slidenum">
              <a:t>‹Nr.›</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685781" rtl="0" fontAlgn="auto" hangingPunct="1">
        <a:lnSpc>
          <a:spcPct val="90000"/>
        </a:lnSpc>
        <a:spcBef>
          <a:spcPts val="0"/>
        </a:spcBef>
        <a:spcAft>
          <a:spcPts val="0"/>
        </a:spcAft>
        <a:buNone/>
        <a:tabLst/>
        <a:defRPr lang="de-DE" sz="3300" b="0" i="0" u="none" strike="noStrike" kern="1200" cap="none" spc="0" baseline="0">
          <a:solidFill>
            <a:srgbClr val="000000"/>
          </a:solidFill>
          <a:uFillTx/>
          <a:latin typeface="Calibri Light"/>
        </a:defRPr>
      </a:lvl1pPr>
    </p:titleStyle>
    <p:bodyStyle>
      <a:lvl1pPr marL="171450" marR="0" lvl="0" indent="-171450" algn="l" defTabSz="685781" rtl="0" fontAlgn="auto" hangingPunct="1">
        <a:lnSpc>
          <a:spcPct val="90000"/>
        </a:lnSpc>
        <a:spcBef>
          <a:spcPts val="750"/>
        </a:spcBef>
        <a:spcAft>
          <a:spcPts val="0"/>
        </a:spcAft>
        <a:buSzPct val="100000"/>
        <a:buFont typeface="Arial" pitchFamily="34"/>
        <a:buChar char="•"/>
        <a:tabLst/>
        <a:defRPr lang="de-DE" sz="2100" b="0" i="0" u="none" strike="noStrike" kern="1200" cap="none" spc="0" baseline="0">
          <a:solidFill>
            <a:srgbClr val="000000"/>
          </a:solidFill>
          <a:uFillTx/>
          <a:latin typeface="Calibri"/>
        </a:defRPr>
      </a:lvl1pPr>
      <a:lvl2pPr marL="514340" marR="0" lvl="1" indent="-171450" algn="l" defTabSz="685781" rtl="0" fontAlgn="auto" hangingPunct="1">
        <a:lnSpc>
          <a:spcPct val="90000"/>
        </a:lnSpc>
        <a:spcBef>
          <a:spcPts val="375"/>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2pPr>
      <a:lvl3pPr marL="857231" marR="0" lvl="2" indent="-171450" algn="l" defTabSz="685781" rtl="0" fontAlgn="auto" hangingPunct="1">
        <a:lnSpc>
          <a:spcPct val="90000"/>
        </a:lnSpc>
        <a:spcBef>
          <a:spcPts val="375"/>
        </a:spcBef>
        <a:spcAft>
          <a:spcPts val="0"/>
        </a:spcAft>
        <a:buSzPct val="100000"/>
        <a:buFont typeface="Arial" pitchFamily="34"/>
        <a:buChar char="•"/>
        <a:tabLst/>
        <a:defRPr lang="de-DE" sz="1500" b="0" i="0" u="none" strike="noStrike" kern="1200" cap="none" spc="0" baseline="0">
          <a:solidFill>
            <a:srgbClr val="000000"/>
          </a:solidFill>
          <a:uFillTx/>
          <a:latin typeface="Calibri"/>
        </a:defRPr>
      </a:lvl3pPr>
      <a:lvl4pPr marL="1200122" marR="0" lvl="3" indent="-171450" algn="l" defTabSz="685781" rtl="0" fontAlgn="auto" hangingPunct="1">
        <a:lnSpc>
          <a:spcPct val="90000"/>
        </a:lnSpc>
        <a:spcBef>
          <a:spcPts val="375"/>
        </a:spcBef>
        <a:spcAft>
          <a:spcPts val="0"/>
        </a:spcAft>
        <a:buSzPct val="100000"/>
        <a:buFont typeface="Arial" pitchFamily="34"/>
        <a:buChar char="•"/>
        <a:tabLst/>
        <a:defRPr lang="de-DE" sz="1350" b="0" i="0" u="none" strike="noStrike" kern="1200" cap="none" spc="0" baseline="0">
          <a:solidFill>
            <a:srgbClr val="000000"/>
          </a:solidFill>
          <a:uFillTx/>
          <a:latin typeface="Calibri"/>
        </a:defRPr>
      </a:lvl4pPr>
      <a:lvl5pPr marL="1543013" marR="0" lvl="4" indent="-171450" algn="l" defTabSz="685781" rtl="0" fontAlgn="auto" hangingPunct="1">
        <a:lnSpc>
          <a:spcPct val="90000"/>
        </a:lnSpc>
        <a:spcBef>
          <a:spcPts val="375"/>
        </a:spcBef>
        <a:spcAft>
          <a:spcPts val="0"/>
        </a:spcAft>
        <a:buSzPct val="100000"/>
        <a:buFont typeface="Arial" pitchFamily="34"/>
        <a:buChar char="•"/>
        <a:tabLst/>
        <a:defRPr lang="de-DE" sz="135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86491-CFB9-498D-8AFC-5C2454A9ADA1}"/>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endParaRPr lang="en-US"/>
          </a:p>
        </p:txBody>
      </p:sp>
      <p:sp>
        <p:nvSpPr>
          <p:cNvPr id="3" name="Text Placeholder 2">
            <a:extLst>
              <a:ext uri="{FF2B5EF4-FFF2-40B4-BE49-F238E27FC236}">
                <a16:creationId xmlns:a16="http://schemas.microsoft.com/office/drawing/2014/main" id="{18C526C5-92FA-4F43-8AE2-DB91C821EE1E}"/>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75D903BA-BD8C-41CF-9DAF-CBCF9EDEB113}"/>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8C8B4859-13B5-49B5-B8DA-58DE20F7DF2F}" type="datetime1">
              <a:rPr lang="de-DE"/>
              <a:pPr lvl="0"/>
              <a:t>26.02.2021</a:t>
            </a:fld>
            <a:endParaRPr lang="de-DE"/>
          </a:p>
        </p:txBody>
      </p:sp>
      <p:sp>
        <p:nvSpPr>
          <p:cNvPr id="5" name="Footer Placeholder 4">
            <a:extLst>
              <a:ext uri="{FF2B5EF4-FFF2-40B4-BE49-F238E27FC236}">
                <a16:creationId xmlns:a16="http://schemas.microsoft.com/office/drawing/2014/main" id="{B67F3644-BB5D-4E8A-9695-B23611596F90}"/>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endParaRPr lang="de-DE"/>
          </a:p>
        </p:txBody>
      </p:sp>
      <p:sp>
        <p:nvSpPr>
          <p:cNvPr id="6" name="Slide Number Placeholder 5">
            <a:extLst>
              <a:ext uri="{FF2B5EF4-FFF2-40B4-BE49-F238E27FC236}">
                <a16:creationId xmlns:a16="http://schemas.microsoft.com/office/drawing/2014/main" id="{D1EC5C86-B0A2-486E-8B6E-8DD4FD59A896}"/>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18EAC192-D226-4F70-B97B-51EA4BF7EDC8}" type="slidenum">
              <a:t>‹Nr.›</a:t>
            </a:fld>
            <a:endParaRPr lang="de-D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CDCF52-F6F9-4B05-948C-F5527B5F7ACD}"/>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endParaRPr lang="en-US"/>
          </a:p>
        </p:txBody>
      </p:sp>
      <p:sp>
        <p:nvSpPr>
          <p:cNvPr id="3" name="Text Placeholder 2">
            <a:extLst>
              <a:ext uri="{FF2B5EF4-FFF2-40B4-BE49-F238E27FC236}">
                <a16:creationId xmlns:a16="http://schemas.microsoft.com/office/drawing/2014/main" id="{AB0A4C54-20F9-4366-AD19-D572B641C7FD}"/>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4E59F417-5AA0-46B8-A8C5-E307FC2A12E5}"/>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8F0A9C35-2C14-4BDE-90B2-78458B8A0A82}" type="datetime1">
              <a:rPr lang="de-DE"/>
              <a:pPr lvl="0"/>
              <a:t>26.02.2021</a:t>
            </a:fld>
            <a:endParaRPr lang="de-DE"/>
          </a:p>
        </p:txBody>
      </p:sp>
      <p:sp>
        <p:nvSpPr>
          <p:cNvPr id="5" name="Footer Placeholder 4">
            <a:extLst>
              <a:ext uri="{FF2B5EF4-FFF2-40B4-BE49-F238E27FC236}">
                <a16:creationId xmlns:a16="http://schemas.microsoft.com/office/drawing/2014/main" id="{C0633919-3A9C-4BA5-8CC4-0853BF751F85}"/>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endParaRPr lang="de-DE"/>
          </a:p>
        </p:txBody>
      </p:sp>
      <p:sp>
        <p:nvSpPr>
          <p:cNvPr id="6" name="Slide Number Placeholder 5">
            <a:extLst>
              <a:ext uri="{FF2B5EF4-FFF2-40B4-BE49-F238E27FC236}">
                <a16:creationId xmlns:a16="http://schemas.microsoft.com/office/drawing/2014/main" id="{CED7EE40-A356-45AF-A744-7779FFE2CE5D}"/>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7CEE6BF1-AC9D-4DA7-9ED0-0E30D5D2CAD4}" type="slidenum">
              <a:t>‹Nr.›</a:t>
            </a:fld>
            <a:endParaRPr lang="de-D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B67BE-8680-4840-A428-1EE0A386BF27}"/>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endParaRPr lang="en-US"/>
          </a:p>
        </p:txBody>
      </p:sp>
      <p:sp>
        <p:nvSpPr>
          <p:cNvPr id="3" name="Text Placeholder 2">
            <a:extLst>
              <a:ext uri="{FF2B5EF4-FFF2-40B4-BE49-F238E27FC236}">
                <a16:creationId xmlns:a16="http://schemas.microsoft.com/office/drawing/2014/main" id="{DC9B7451-F6B4-455C-B704-0BEB398C9E0F}"/>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159CDAD4-5906-4721-9435-5C32367F3A65}"/>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26E5EFE8-ECB8-42B9-9A25-F766E3B20F8E}" type="datetime1">
              <a:rPr lang="de-DE"/>
              <a:pPr lvl="0"/>
              <a:t>26.02.2021</a:t>
            </a:fld>
            <a:endParaRPr lang="de-DE"/>
          </a:p>
        </p:txBody>
      </p:sp>
      <p:sp>
        <p:nvSpPr>
          <p:cNvPr id="5" name="Footer Placeholder 4">
            <a:extLst>
              <a:ext uri="{FF2B5EF4-FFF2-40B4-BE49-F238E27FC236}">
                <a16:creationId xmlns:a16="http://schemas.microsoft.com/office/drawing/2014/main" id="{4E224AA5-145F-49CA-AE71-94F1B9B84CD5}"/>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endParaRPr lang="de-DE"/>
          </a:p>
        </p:txBody>
      </p:sp>
      <p:sp>
        <p:nvSpPr>
          <p:cNvPr id="6" name="Slide Number Placeholder 5">
            <a:extLst>
              <a:ext uri="{FF2B5EF4-FFF2-40B4-BE49-F238E27FC236}">
                <a16:creationId xmlns:a16="http://schemas.microsoft.com/office/drawing/2014/main" id="{7EDB5924-230A-4B02-952D-CB03551DB071}"/>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01A29411-A781-410A-9D96-B50BA0227024}" type="slidenum">
              <a:t>‹Nr.›</a:t>
            </a:fld>
            <a:endParaRPr lang="de-D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6.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7.gif"/><Relationship Id="rId4" Type="http://schemas.openxmlformats.org/officeDocument/2006/relationships/image" Target="../media/image36.gi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41.png"/><Relationship Id="rId12"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55.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56.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45.xml"/><Relationship Id="rId6" Type="http://schemas.openxmlformats.org/officeDocument/2006/relationships/image" Target="../media/image13.png"/><Relationship Id="rId5" Type="http://schemas.openxmlformats.org/officeDocument/2006/relationships/image" Target="../media/image53.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Grafik 19" descr="Ein Bild, das Text enthält.&#10;&#10;Automatisch generierte Beschreibung">
            <a:extLst>
              <a:ext uri="{FF2B5EF4-FFF2-40B4-BE49-F238E27FC236}">
                <a16:creationId xmlns:a16="http://schemas.microsoft.com/office/drawing/2014/main" id="{8508AA18-C1E5-403A-B05B-3D99C02A5312}"/>
              </a:ext>
            </a:extLst>
          </p:cNvPr>
          <p:cNvPicPr>
            <a:picLocks noChangeAspect="1"/>
          </p:cNvPicPr>
          <p:nvPr/>
        </p:nvPicPr>
        <p:blipFill>
          <a:blip r:embed="rId3"/>
          <a:srcRect r="87150"/>
          <a:stretch>
            <a:fillRect/>
          </a:stretch>
        </p:blipFill>
        <p:spPr>
          <a:xfrm>
            <a:off x="3283372" y="5650050"/>
            <a:ext cx="515264" cy="739411"/>
          </a:xfrm>
          <a:prstGeom prst="rect">
            <a:avLst/>
          </a:prstGeom>
          <a:noFill/>
          <a:ln cap="flat">
            <a:noFill/>
          </a:ln>
        </p:spPr>
      </p:pic>
      <p:pic>
        <p:nvPicPr>
          <p:cNvPr id="3" name="Grafik 16" descr="Ein Bild, das Zeichnung enthält.&#10;&#10;Automatisch generierte Beschreibung">
            <a:extLst>
              <a:ext uri="{FF2B5EF4-FFF2-40B4-BE49-F238E27FC236}">
                <a16:creationId xmlns:a16="http://schemas.microsoft.com/office/drawing/2014/main" id="{7E3C74F0-4770-44C5-BA5C-1F747C0F956B}"/>
              </a:ext>
            </a:extLst>
          </p:cNvPr>
          <p:cNvPicPr>
            <a:picLocks noChangeAspect="1"/>
          </p:cNvPicPr>
          <p:nvPr/>
        </p:nvPicPr>
        <p:blipFill>
          <a:blip r:embed="rId4"/>
          <a:srcRect l="18298" t="4521" b="7736"/>
          <a:stretch>
            <a:fillRect/>
          </a:stretch>
        </p:blipFill>
        <p:spPr>
          <a:xfrm>
            <a:off x="0" y="0"/>
            <a:ext cx="1957382" cy="6858000"/>
          </a:xfrm>
          <a:prstGeom prst="rect">
            <a:avLst/>
          </a:prstGeom>
          <a:noFill/>
          <a:ln cap="flat">
            <a:noFill/>
          </a:ln>
        </p:spPr>
      </p:pic>
      <p:pic>
        <p:nvPicPr>
          <p:cNvPr id="4" name="Grafik 18" descr="Ein Bild, das Monitor, Bildschirm, Wasser, groß enthält.&#10;&#10;Automatisch generierte Beschreibung">
            <a:extLst>
              <a:ext uri="{FF2B5EF4-FFF2-40B4-BE49-F238E27FC236}">
                <a16:creationId xmlns:a16="http://schemas.microsoft.com/office/drawing/2014/main" id="{3C551A56-FACB-47E1-BE34-9D6BF94B7AE2}"/>
              </a:ext>
            </a:extLst>
          </p:cNvPr>
          <p:cNvPicPr>
            <a:picLocks noChangeAspect="1"/>
          </p:cNvPicPr>
          <p:nvPr/>
        </p:nvPicPr>
        <p:blipFill>
          <a:blip r:embed="rId5"/>
          <a:srcRect l="-1" r="6609"/>
          <a:stretch>
            <a:fillRect/>
          </a:stretch>
        </p:blipFill>
        <p:spPr>
          <a:xfrm flipH="1">
            <a:off x="0" y="2884803"/>
            <a:ext cx="8945730" cy="2313249"/>
          </a:xfrm>
          <a:prstGeom prst="rect">
            <a:avLst/>
          </a:prstGeom>
          <a:noFill/>
          <a:ln cap="flat">
            <a:noFill/>
          </a:ln>
        </p:spPr>
      </p:pic>
      <p:sp>
        <p:nvSpPr>
          <p:cNvPr id="5" name="Text Box 3">
            <a:extLst>
              <a:ext uri="{FF2B5EF4-FFF2-40B4-BE49-F238E27FC236}">
                <a16:creationId xmlns:a16="http://schemas.microsoft.com/office/drawing/2014/main" id="{F932CCC1-1D57-4A32-BD1A-A76E763403A5}"/>
              </a:ext>
            </a:extLst>
          </p:cNvPr>
          <p:cNvSpPr txBox="1"/>
          <p:nvPr/>
        </p:nvSpPr>
        <p:spPr>
          <a:xfrm>
            <a:off x="1774941" y="1227069"/>
            <a:ext cx="5540258" cy="924613"/>
          </a:xfrm>
          <a:prstGeom prst="rect">
            <a:avLst/>
          </a:prstGeom>
          <a:noFill/>
          <a:ln cap="flat">
            <a:noFill/>
          </a:ln>
        </p:spPr>
        <p:txBody>
          <a:bodyPr vert="horz" wrap="square" lIns="36576" tIns="36576" rIns="36576" bIns="36576" anchor="t" anchorCtr="0" compatLnSpc="1">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900" b="1" i="0" u="none" strike="noStrike" kern="1200" cap="none" spc="-100" baseline="0">
                <a:solidFill>
                  <a:srgbClr val="2A6431"/>
                </a:solidFill>
                <a:uFillTx/>
                <a:latin typeface="Calibri"/>
              </a:rPr>
              <a:t>GEMEINSAM UNTERWEGS</a:t>
            </a:r>
          </a:p>
        </p:txBody>
      </p:sp>
      <p:pic>
        <p:nvPicPr>
          <p:cNvPr id="6" name="Picture 4">
            <a:extLst>
              <a:ext uri="{FF2B5EF4-FFF2-40B4-BE49-F238E27FC236}">
                <a16:creationId xmlns:a16="http://schemas.microsoft.com/office/drawing/2014/main" id="{B8C5DCD2-A582-4232-902E-A4C6F34A8969}"/>
              </a:ext>
            </a:extLst>
          </p:cNvPr>
          <p:cNvPicPr>
            <a:picLocks noChangeAspect="1"/>
          </p:cNvPicPr>
          <p:nvPr/>
        </p:nvPicPr>
        <p:blipFill>
          <a:blip r:embed="rId6"/>
          <a:srcRect/>
          <a:stretch>
            <a:fillRect/>
          </a:stretch>
        </p:blipFill>
        <p:spPr>
          <a:xfrm>
            <a:off x="7684270" y="459229"/>
            <a:ext cx="1228798" cy="1256897"/>
          </a:xfrm>
          <a:prstGeom prst="rect">
            <a:avLst/>
          </a:prstGeom>
          <a:noFill/>
          <a:ln cap="flat">
            <a:noFill/>
          </a:ln>
        </p:spPr>
      </p:pic>
      <p:pic>
        <p:nvPicPr>
          <p:cNvPr id="7" name="Picture 5">
            <a:extLst>
              <a:ext uri="{FF2B5EF4-FFF2-40B4-BE49-F238E27FC236}">
                <a16:creationId xmlns:a16="http://schemas.microsoft.com/office/drawing/2014/main" id="{E7EA25AA-8900-42F7-96B5-AC850DB01FAE}"/>
              </a:ext>
            </a:extLst>
          </p:cNvPr>
          <p:cNvPicPr>
            <a:picLocks noChangeAspect="1"/>
          </p:cNvPicPr>
          <p:nvPr/>
        </p:nvPicPr>
        <p:blipFill>
          <a:blip r:embed="rId7"/>
          <a:srcRect/>
          <a:stretch>
            <a:fillRect/>
          </a:stretch>
        </p:blipFill>
        <p:spPr>
          <a:xfrm>
            <a:off x="6476814" y="5286118"/>
            <a:ext cx="565748" cy="425525"/>
          </a:xfrm>
          <a:prstGeom prst="rect">
            <a:avLst/>
          </a:prstGeom>
          <a:noFill/>
          <a:ln cap="flat">
            <a:noFill/>
          </a:ln>
        </p:spPr>
      </p:pic>
      <p:pic>
        <p:nvPicPr>
          <p:cNvPr id="8" name="Picture 6" descr="EU_Logo">
            <a:extLst>
              <a:ext uri="{FF2B5EF4-FFF2-40B4-BE49-F238E27FC236}">
                <a16:creationId xmlns:a16="http://schemas.microsoft.com/office/drawing/2014/main" id="{A8947D0C-6295-4B68-A4E9-CF4B77FA55F5}"/>
              </a:ext>
            </a:extLst>
          </p:cNvPr>
          <p:cNvPicPr>
            <a:picLocks noChangeAspect="1"/>
          </p:cNvPicPr>
          <p:nvPr/>
        </p:nvPicPr>
        <p:blipFill>
          <a:blip r:embed="rId8"/>
          <a:srcRect/>
          <a:stretch>
            <a:fillRect/>
          </a:stretch>
        </p:blipFill>
        <p:spPr>
          <a:xfrm>
            <a:off x="5856814" y="5363577"/>
            <a:ext cx="423604" cy="282641"/>
          </a:xfrm>
          <a:prstGeom prst="rect">
            <a:avLst/>
          </a:prstGeom>
          <a:noFill/>
          <a:ln cap="flat">
            <a:noFill/>
          </a:ln>
        </p:spPr>
      </p:pic>
      <p:pic>
        <p:nvPicPr>
          <p:cNvPr id="9" name="Picture 7" descr="LOGO NORD SÜD">
            <a:extLst>
              <a:ext uri="{FF2B5EF4-FFF2-40B4-BE49-F238E27FC236}">
                <a16:creationId xmlns:a16="http://schemas.microsoft.com/office/drawing/2014/main" id="{4E2AD582-7537-4A7B-A1A6-377D71401A1D}"/>
              </a:ext>
            </a:extLst>
          </p:cNvPr>
          <p:cNvPicPr>
            <a:picLocks noChangeAspect="1"/>
          </p:cNvPicPr>
          <p:nvPr/>
        </p:nvPicPr>
        <p:blipFill>
          <a:blip r:embed="rId9"/>
          <a:srcRect/>
          <a:stretch>
            <a:fillRect/>
          </a:stretch>
        </p:blipFill>
        <p:spPr>
          <a:xfrm>
            <a:off x="8238808" y="5354068"/>
            <a:ext cx="543866" cy="255602"/>
          </a:xfrm>
          <a:prstGeom prst="rect">
            <a:avLst/>
          </a:prstGeom>
          <a:noFill/>
          <a:ln cap="flat">
            <a:noFill/>
          </a:ln>
        </p:spPr>
      </p:pic>
      <p:sp>
        <p:nvSpPr>
          <p:cNvPr id="10" name="Text Box 8">
            <a:extLst>
              <a:ext uri="{FF2B5EF4-FFF2-40B4-BE49-F238E27FC236}">
                <a16:creationId xmlns:a16="http://schemas.microsoft.com/office/drawing/2014/main" id="{1887BE32-8223-4E26-BFD9-0C3623D7DBC2}"/>
              </a:ext>
            </a:extLst>
          </p:cNvPr>
          <p:cNvSpPr txBox="1"/>
          <p:nvPr/>
        </p:nvSpPr>
        <p:spPr>
          <a:xfrm>
            <a:off x="5810253" y="5765685"/>
            <a:ext cx="3057525" cy="1136772"/>
          </a:xfrm>
          <a:prstGeom prst="rect">
            <a:avLst/>
          </a:prstGeom>
          <a:noFill/>
          <a:ln cap="flat">
            <a:noFill/>
          </a:ln>
        </p:spPr>
        <p:txBody>
          <a:bodyPr vert="horz" wrap="square" lIns="36576" tIns="36576" rIns="36576" bIns="36576" anchor="t" anchorCtr="0" compatLnSpc="1">
            <a:no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900" b="0" i="0" u="none" strike="noStrike" kern="1200" cap="none" spc="0" baseline="0">
                <a:solidFill>
                  <a:srgbClr val="000000"/>
                </a:solidFill>
                <a:uFillTx/>
                <a:latin typeface="Calibri" pitchFamily="34"/>
              </a:rPr>
              <a:t>Diese Präsentation wurde mit finanzieller Unterstützung der Europäischen Union und des BMZ erstellt.</a:t>
            </a:r>
            <a:r>
              <a:rPr lang="de-DE" sz="900" b="0" i="0" u="none" strike="noStrike" kern="0" cap="none" spc="0" baseline="0">
                <a:solidFill>
                  <a:srgbClr val="000000"/>
                </a:solidFill>
                <a:uFillTx/>
                <a:latin typeface="Calibri" pitchFamily="34"/>
              </a:rPr>
              <a:t> Für den Inhalt dieses Dokuments ist ausschließlich das Projekt Gemeinde N verantwortlich und es gibt nicht die Position der Europäischen Union, des BMZ, von NOPLANETB oder der Stiftung Nord-Süd-Brücken wieder.</a:t>
            </a:r>
            <a:endParaRPr lang="de-DE" sz="1800" b="0" i="0" u="none" strike="noStrike" kern="0" cap="none" spc="0" baseline="0">
              <a:solidFill>
                <a:srgbClr val="000000"/>
              </a:solidFill>
              <a:uFillTx/>
              <a:latin typeface="Arial"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900" b="0" i="0" u="none" strike="noStrike" kern="1200" cap="none" spc="0" baseline="0">
                <a:solidFill>
                  <a:srgbClr val="000000"/>
                </a:solidFill>
                <a:uFillTx/>
                <a:latin typeface="Calibri" pitchFamily="34"/>
              </a:rPr>
              <a:t> </a:t>
            </a:r>
            <a:endParaRPr lang="de-DE" sz="1800" b="0" i="0" u="none" strike="noStrike" kern="1200" cap="none" spc="0" baseline="0">
              <a:solidFill>
                <a:srgbClr val="000000"/>
              </a:solidFill>
              <a:uFillTx/>
              <a:latin typeface="Arial" pitchFamily="34"/>
            </a:endParaRPr>
          </a:p>
        </p:txBody>
      </p:sp>
      <p:sp>
        <p:nvSpPr>
          <p:cNvPr id="11" name="Text Box 11">
            <a:extLst>
              <a:ext uri="{FF2B5EF4-FFF2-40B4-BE49-F238E27FC236}">
                <a16:creationId xmlns:a16="http://schemas.microsoft.com/office/drawing/2014/main" id="{E230A06A-96A6-4522-86A9-26DD5942E788}"/>
              </a:ext>
            </a:extLst>
          </p:cNvPr>
          <p:cNvSpPr txBox="1"/>
          <p:nvPr/>
        </p:nvSpPr>
        <p:spPr>
          <a:xfrm rot="16200004">
            <a:off x="-855658" y="5159456"/>
            <a:ext cx="2243132" cy="531815"/>
          </a:xfrm>
          <a:prstGeom prst="rect">
            <a:avLst/>
          </a:prstGeom>
          <a:noFill/>
          <a:ln cap="flat">
            <a:noFill/>
          </a:ln>
        </p:spPr>
        <p:txBody>
          <a:bodyPr vert="horz" wrap="square" lIns="36576" tIns="36576" rIns="36576" bIns="36576"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2A6431"/>
                </a:solidFill>
                <a:uFillTx/>
                <a:latin typeface="Hurryup" pitchFamily="2"/>
              </a:rPr>
              <a:t>Gemeinde N</a:t>
            </a:r>
            <a:endParaRPr lang="de-DE" sz="1600" b="0" i="0" u="none" strike="noStrike" kern="1200" cap="none" spc="0" baseline="0">
              <a:solidFill>
                <a:srgbClr val="2A6431"/>
              </a:solidFill>
              <a:uFillTx/>
              <a:latin typeface="Arial" pitchFamily="34"/>
            </a:endParaRPr>
          </a:p>
        </p:txBody>
      </p:sp>
      <p:sp>
        <p:nvSpPr>
          <p:cNvPr id="12" name="Rechteck 1">
            <a:extLst>
              <a:ext uri="{FF2B5EF4-FFF2-40B4-BE49-F238E27FC236}">
                <a16:creationId xmlns:a16="http://schemas.microsoft.com/office/drawing/2014/main" id="{2A08557E-3FBC-4EE1-ABC8-E491C28A9278}"/>
              </a:ext>
            </a:extLst>
          </p:cNvPr>
          <p:cNvSpPr/>
          <p:nvPr/>
        </p:nvSpPr>
        <p:spPr>
          <a:xfrm>
            <a:off x="2421084" y="3497214"/>
            <a:ext cx="8162016"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FFFFFF"/>
                </a:solidFill>
                <a:uFillTx/>
                <a:latin typeface="Calibri "/>
              </a:rPr>
              <a:t>für Gerechtigkeit, Frieden &amp;   </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FFFFFF"/>
                </a:solidFill>
                <a:uFillTx/>
                <a:latin typeface="Calibri "/>
              </a:rPr>
              <a:t>         Bewahrung der Schöpfung</a:t>
            </a:r>
            <a:endParaRPr lang="de-DE" sz="1800" b="0" i="0" u="none" strike="noStrike" kern="1200" cap="none" spc="0" baseline="0">
              <a:solidFill>
                <a:srgbClr val="FFFFFF"/>
              </a:solidFill>
              <a:uFillTx/>
              <a:latin typeface="Calibri "/>
            </a:endParaRPr>
          </a:p>
        </p:txBody>
      </p:sp>
      <p:sp>
        <p:nvSpPr>
          <p:cNvPr id="13" name="Text Box 2">
            <a:extLst>
              <a:ext uri="{FF2B5EF4-FFF2-40B4-BE49-F238E27FC236}">
                <a16:creationId xmlns:a16="http://schemas.microsoft.com/office/drawing/2014/main" id="{305C4FC2-2A5C-4076-9D5B-B145C21F636F}"/>
              </a:ext>
            </a:extLst>
          </p:cNvPr>
          <p:cNvSpPr txBox="1"/>
          <p:nvPr/>
        </p:nvSpPr>
        <p:spPr>
          <a:xfrm>
            <a:off x="1662397" y="131810"/>
            <a:ext cx="6054535" cy="1256897"/>
          </a:xfrm>
          <a:prstGeom prst="rect">
            <a:avLst/>
          </a:prstGeom>
          <a:noFill/>
          <a:ln cap="flat">
            <a:noFill/>
          </a:ln>
        </p:spPr>
        <p:txBody>
          <a:bodyPr vert="horz" wrap="square" lIns="36576" tIns="36576" rIns="36576" bIns="36576" anchor="t" anchorCtr="0" compatLnSpc="1">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800" b="1" i="0" u="none" strike="noStrike" kern="1200" cap="none" spc="300" baseline="0">
                <a:solidFill>
                  <a:srgbClr val="2A6431"/>
                </a:solidFill>
                <a:uFillTx/>
                <a:latin typeface="Calibri"/>
              </a:rPr>
              <a:t>GEMEINDE</a:t>
            </a:r>
            <a:r>
              <a:rPr lang="de-DE" sz="8000" b="1" i="0" u="none" strike="noStrike" kern="1200" cap="none" spc="300" baseline="0">
                <a:solidFill>
                  <a:srgbClr val="000000"/>
                </a:solidFill>
                <a:uFillTx/>
                <a:latin typeface="Calibri"/>
              </a:rPr>
              <a:t> </a:t>
            </a:r>
            <a:endParaRPr lang="de-DE" sz="2800" b="0" i="0" u="none" strike="noStrike" kern="1200" cap="none" spc="300" baseline="0">
              <a:solidFill>
                <a:srgbClr val="000000"/>
              </a:solidFill>
              <a:uFillTx/>
              <a:latin typeface="Calibri"/>
            </a:endParaRPr>
          </a:p>
        </p:txBody>
      </p:sp>
      <p:pic>
        <p:nvPicPr>
          <p:cNvPr id="14" name="Grafik 5">
            <a:extLst>
              <a:ext uri="{FF2B5EF4-FFF2-40B4-BE49-F238E27FC236}">
                <a16:creationId xmlns:a16="http://schemas.microsoft.com/office/drawing/2014/main" id="{FD8F2415-8CF5-41EF-80BE-D079D55F477D}"/>
              </a:ext>
            </a:extLst>
          </p:cNvPr>
          <p:cNvPicPr>
            <a:picLocks noChangeAspect="1"/>
          </p:cNvPicPr>
          <p:nvPr/>
        </p:nvPicPr>
        <p:blipFill>
          <a:blip r:embed="rId10"/>
          <a:stretch>
            <a:fillRect/>
          </a:stretch>
        </p:blipFill>
        <p:spPr>
          <a:xfrm>
            <a:off x="7027191" y="5363577"/>
            <a:ext cx="1205096" cy="354512"/>
          </a:xfrm>
          <a:prstGeom prst="rect">
            <a:avLst/>
          </a:prstGeom>
          <a:noFill/>
          <a:ln cap="flat">
            <a:noFill/>
          </a:ln>
        </p:spPr>
      </p:pic>
      <p:pic>
        <p:nvPicPr>
          <p:cNvPr id="15" name="Grafik 20" descr="Ein Bild, das Raum enthält.&#10;&#10;Automatisch generierte Beschreibung">
            <a:extLst>
              <a:ext uri="{FF2B5EF4-FFF2-40B4-BE49-F238E27FC236}">
                <a16:creationId xmlns:a16="http://schemas.microsoft.com/office/drawing/2014/main" id="{2F47C682-D3FC-4735-BB7A-F250E58ECEAA}"/>
              </a:ext>
            </a:extLst>
          </p:cNvPr>
          <p:cNvPicPr>
            <a:picLocks noChangeAspect="1"/>
          </p:cNvPicPr>
          <p:nvPr/>
        </p:nvPicPr>
        <p:blipFill>
          <a:blip r:embed="rId11"/>
          <a:stretch>
            <a:fillRect/>
          </a:stretch>
        </p:blipFill>
        <p:spPr>
          <a:xfrm>
            <a:off x="37938" y="3056811"/>
            <a:ext cx="1950991" cy="1951786"/>
          </a:xfrm>
          <a:prstGeom prst="rect">
            <a:avLst/>
          </a:prstGeom>
          <a:noFill/>
          <a:ln cap="flat">
            <a:noFill/>
          </a:ln>
        </p:spPr>
      </p:pic>
      <p:pic>
        <p:nvPicPr>
          <p:cNvPr id="16" name="Grafik 15">
            <a:extLst>
              <a:ext uri="{FF2B5EF4-FFF2-40B4-BE49-F238E27FC236}">
                <a16:creationId xmlns:a16="http://schemas.microsoft.com/office/drawing/2014/main" id="{94F88D80-BCBF-41DE-9A38-D0FD03EB9BD7}"/>
              </a:ext>
            </a:extLst>
          </p:cNvPr>
          <p:cNvPicPr>
            <a:picLocks noChangeAspect="1"/>
          </p:cNvPicPr>
          <p:nvPr/>
        </p:nvPicPr>
        <p:blipFill>
          <a:blip r:embed="rId12"/>
          <a:stretch>
            <a:fillRect/>
          </a:stretch>
        </p:blipFill>
        <p:spPr>
          <a:xfrm>
            <a:off x="1732477" y="5264831"/>
            <a:ext cx="1219087" cy="1333167"/>
          </a:xfrm>
          <a:prstGeom prst="rect">
            <a:avLst/>
          </a:prstGeom>
          <a:noFill/>
          <a:ln cap="flat">
            <a:noFill/>
          </a:ln>
        </p:spPr>
      </p:pic>
      <p:pic>
        <p:nvPicPr>
          <p:cNvPr id="17" name="Grafik 17" descr="Ein Bild, das Text enthält.&#10;&#10;Automatisch generierte Beschreibung">
            <a:extLst>
              <a:ext uri="{FF2B5EF4-FFF2-40B4-BE49-F238E27FC236}">
                <a16:creationId xmlns:a16="http://schemas.microsoft.com/office/drawing/2014/main" id="{EB589AE6-D044-45BD-ADB1-D4780790D68F}"/>
              </a:ext>
            </a:extLst>
          </p:cNvPr>
          <p:cNvPicPr>
            <a:picLocks noChangeAspect="1"/>
          </p:cNvPicPr>
          <p:nvPr/>
        </p:nvPicPr>
        <p:blipFill>
          <a:blip r:embed="rId3"/>
          <a:srcRect l="13040" t="27915"/>
          <a:stretch>
            <a:fillRect/>
          </a:stretch>
        </p:blipFill>
        <p:spPr>
          <a:xfrm>
            <a:off x="3333746" y="6300920"/>
            <a:ext cx="2319375" cy="354512"/>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pic>
        <p:nvPicPr>
          <p:cNvPr id="2" name="Grafik 20" descr="Ein Bild, das Zeichnung enthält.&#10;&#10;Automatisch generierte Beschreibung">
            <a:extLst>
              <a:ext uri="{FF2B5EF4-FFF2-40B4-BE49-F238E27FC236}">
                <a16:creationId xmlns:a16="http://schemas.microsoft.com/office/drawing/2014/main" id="{0AB83FD5-7A92-46B9-8456-77CABB94D7EC}"/>
              </a:ext>
            </a:extLst>
          </p:cNvPr>
          <p:cNvPicPr>
            <a:picLocks noChangeAspect="1"/>
          </p:cNvPicPr>
          <p:nvPr/>
        </p:nvPicPr>
        <p:blipFill>
          <a:blip r:embed="rId3"/>
          <a:stretch>
            <a:fillRect/>
          </a:stretch>
        </p:blipFill>
        <p:spPr>
          <a:xfrm flipH="1">
            <a:off x="6003804" y="1299005"/>
            <a:ext cx="2890775" cy="1929868"/>
          </a:xfrm>
          <a:prstGeom prst="rect">
            <a:avLst/>
          </a:prstGeom>
          <a:noFill/>
          <a:ln cap="flat">
            <a:noFill/>
          </a:ln>
        </p:spPr>
      </p:pic>
      <p:sp>
        <p:nvSpPr>
          <p:cNvPr id="3" name="Textfeld 8">
            <a:extLst>
              <a:ext uri="{FF2B5EF4-FFF2-40B4-BE49-F238E27FC236}">
                <a16:creationId xmlns:a16="http://schemas.microsoft.com/office/drawing/2014/main" id="{BC8A5C64-7F19-4A92-B8AF-E15E87AD4533}"/>
              </a:ext>
            </a:extLst>
          </p:cNvPr>
          <p:cNvSpPr txBox="1"/>
          <p:nvPr/>
        </p:nvSpPr>
        <p:spPr>
          <a:xfrm>
            <a:off x="782406" y="156024"/>
            <a:ext cx="8684321" cy="1384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Selig sind die, die für den Frieden arbeiten, denn sie werden Töchter und Söhne Gottes heißen.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 </a:t>
            </a:r>
          </a:p>
        </p:txBody>
      </p:sp>
      <p:sp>
        <p:nvSpPr>
          <p:cNvPr id="5" name="Textfeld 18">
            <a:extLst>
              <a:ext uri="{FF2B5EF4-FFF2-40B4-BE49-F238E27FC236}">
                <a16:creationId xmlns:a16="http://schemas.microsoft.com/office/drawing/2014/main" id="{F0013353-935E-4573-92AA-718603DFBDF4}"/>
              </a:ext>
            </a:extLst>
          </p:cNvPr>
          <p:cNvSpPr txBox="1"/>
          <p:nvPr/>
        </p:nvSpPr>
        <p:spPr>
          <a:xfrm>
            <a:off x="8048832" y="6445623"/>
            <a:ext cx="861136"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Mt, 5,9</a:t>
            </a:r>
          </a:p>
        </p:txBody>
      </p:sp>
      <p:cxnSp>
        <p:nvCxnSpPr>
          <p:cNvPr id="6" name="Gerader Verbinder 3">
            <a:extLst>
              <a:ext uri="{FF2B5EF4-FFF2-40B4-BE49-F238E27FC236}">
                <a16:creationId xmlns:a16="http://schemas.microsoft.com/office/drawing/2014/main" id="{07E1F40C-F38E-4447-A8F5-D0C6DC79DD28}"/>
              </a:ext>
            </a:extLst>
          </p:cNvPr>
          <p:cNvCxnSpPr/>
          <p:nvPr/>
        </p:nvCxnSpPr>
        <p:spPr>
          <a:xfrm flipH="1">
            <a:off x="6379302" y="1578483"/>
            <a:ext cx="2507742" cy="1798569"/>
          </a:xfrm>
          <a:prstGeom prst="straightConnector1">
            <a:avLst/>
          </a:prstGeom>
          <a:noFill/>
          <a:ln w="127001" cap="rnd">
            <a:solidFill>
              <a:srgbClr val="29630E"/>
            </a:solidFill>
            <a:prstDash val="solid"/>
            <a:miter/>
          </a:ln>
        </p:spPr>
      </p:cxnSp>
      <p:pic>
        <p:nvPicPr>
          <p:cNvPr id="7" name="Grafik 13" descr="Ein Bild, das Zeichnung enthält.&#10;&#10;Automatisch generierte Beschreibung">
            <a:extLst>
              <a:ext uri="{FF2B5EF4-FFF2-40B4-BE49-F238E27FC236}">
                <a16:creationId xmlns:a16="http://schemas.microsoft.com/office/drawing/2014/main" id="{68CE459E-764E-4782-A659-F94F918AE5B5}"/>
              </a:ext>
            </a:extLst>
          </p:cNvPr>
          <p:cNvPicPr>
            <a:picLocks noChangeAspect="1"/>
          </p:cNvPicPr>
          <p:nvPr/>
        </p:nvPicPr>
        <p:blipFill>
          <a:blip r:embed="rId4">
            <a:alphaModFix amt="20000"/>
          </a:blip>
          <a:srcRect l="18297" t="3794" b="7796"/>
          <a:stretch>
            <a:fillRect/>
          </a:stretch>
        </p:blipFill>
        <p:spPr>
          <a:xfrm>
            <a:off x="0" y="0"/>
            <a:ext cx="1957382" cy="6858000"/>
          </a:xfrm>
          <a:prstGeom prst="rect">
            <a:avLst/>
          </a:prstGeom>
          <a:noFill/>
          <a:ln cap="flat">
            <a:noFill/>
          </a:ln>
        </p:spPr>
      </p:pic>
      <p:pic>
        <p:nvPicPr>
          <p:cNvPr id="8" name="Grafik 14" descr="Ein Bild, das Uhr enthält.&#10;&#10;Automatisch generierte Beschreibung">
            <a:extLst>
              <a:ext uri="{FF2B5EF4-FFF2-40B4-BE49-F238E27FC236}">
                <a16:creationId xmlns:a16="http://schemas.microsoft.com/office/drawing/2014/main" id="{C89FF509-B8A1-4726-A90D-163455457DD0}"/>
              </a:ext>
            </a:extLst>
          </p:cNvPr>
          <p:cNvPicPr>
            <a:picLocks noChangeAspect="1"/>
          </p:cNvPicPr>
          <p:nvPr/>
        </p:nvPicPr>
        <p:blipFill>
          <a:blip r:embed="rId5"/>
          <a:stretch>
            <a:fillRect/>
          </a:stretch>
        </p:blipFill>
        <p:spPr>
          <a:xfrm>
            <a:off x="813331" y="4477039"/>
            <a:ext cx="1957382" cy="1968584"/>
          </a:xfrm>
          <a:prstGeom prst="rect">
            <a:avLst/>
          </a:prstGeom>
          <a:noFill/>
          <a:ln cap="flat">
            <a:noFill/>
          </a:ln>
        </p:spPr>
      </p:pic>
      <p:pic>
        <p:nvPicPr>
          <p:cNvPr id="9" name="Grafik 15">
            <a:extLst>
              <a:ext uri="{FF2B5EF4-FFF2-40B4-BE49-F238E27FC236}">
                <a16:creationId xmlns:a16="http://schemas.microsoft.com/office/drawing/2014/main" id="{BD486FB0-737D-43D5-B209-F4365404D85C}"/>
              </a:ext>
            </a:extLst>
          </p:cNvPr>
          <p:cNvPicPr>
            <a:picLocks noChangeAspect="1"/>
          </p:cNvPicPr>
          <p:nvPr/>
        </p:nvPicPr>
        <p:blipFill>
          <a:blip r:embed="rId6"/>
          <a:stretch>
            <a:fillRect/>
          </a:stretch>
        </p:blipFill>
        <p:spPr>
          <a:xfrm>
            <a:off x="883831" y="1590196"/>
            <a:ext cx="1451299" cy="1926704"/>
          </a:xfrm>
          <a:prstGeom prst="rect">
            <a:avLst/>
          </a:prstGeom>
          <a:noFill/>
          <a:ln cap="flat">
            <a:noFill/>
          </a:ln>
        </p:spPr>
      </p:pic>
      <p:pic>
        <p:nvPicPr>
          <p:cNvPr id="10" name="Grafik 13" descr="Ein Bild, das Schild, Zeichnung, Uhr enthält.&#10;&#10;Automatisch generierte Beschreibung">
            <a:extLst>
              <a:ext uri="{FF2B5EF4-FFF2-40B4-BE49-F238E27FC236}">
                <a16:creationId xmlns:a16="http://schemas.microsoft.com/office/drawing/2014/main" id="{9E7BC2BF-5D5E-4AA8-A448-F9822CD9412B}"/>
              </a:ext>
            </a:extLst>
          </p:cNvPr>
          <p:cNvPicPr>
            <a:picLocks noChangeAspect="1"/>
          </p:cNvPicPr>
          <p:nvPr/>
        </p:nvPicPr>
        <p:blipFill>
          <a:blip r:embed="rId7"/>
          <a:stretch>
            <a:fillRect/>
          </a:stretch>
        </p:blipFill>
        <p:spPr>
          <a:xfrm>
            <a:off x="3144008" y="2249844"/>
            <a:ext cx="2411035" cy="2985323"/>
          </a:xfrm>
          <a:prstGeom prst="rect">
            <a:avLst/>
          </a:prstGeom>
          <a:noFill/>
          <a:ln cap="flat">
            <a:noFill/>
          </a:ln>
        </p:spPr>
      </p:pic>
      <p:cxnSp>
        <p:nvCxnSpPr>
          <p:cNvPr id="11" name="Gerader Verbinder 13">
            <a:extLst>
              <a:ext uri="{FF2B5EF4-FFF2-40B4-BE49-F238E27FC236}">
                <a16:creationId xmlns:a16="http://schemas.microsoft.com/office/drawing/2014/main" id="{0C5B2828-E029-4056-B2D0-4F053D7FEDF0}"/>
              </a:ext>
            </a:extLst>
          </p:cNvPr>
          <p:cNvCxnSpPr/>
          <p:nvPr/>
        </p:nvCxnSpPr>
        <p:spPr>
          <a:xfrm flipH="1">
            <a:off x="6126086" y="3690646"/>
            <a:ext cx="1849594" cy="554547"/>
          </a:xfrm>
          <a:prstGeom prst="straightConnector1">
            <a:avLst/>
          </a:prstGeom>
          <a:noFill/>
          <a:ln w="146047" cap="rnd">
            <a:solidFill>
              <a:srgbClr val="29630E"/>
            </a:solidFill>
            <a:prstDash val="solid"/>
            <a:miter/>
          </a:ln>
        </p:spPr>
      </p:cxnSp>
      <p:cxnSp>
        <p:nvCxnSpPr>
          <p:cNvPr id="12" name="Gerader Verbinder 14">
            <a:extLst>
              <a:ext uri="{FF2B5EF4-FFF2-40B4-BE49-F238E27FC236}">
                <a16:creationId xmlns:a16="http://schemas.microsoft.com/office/drawing/2014/main" id="{24A12F38-EF3A-46E8-B9E6-8202298E41DE}"/>
              </a:ext>
            </a:extLst>
          </p:cNvPr>
          <p:cNvCxnSpPr/>
          <p:nvPr/>
        </p:nvCxnSpPr>
        <p:spPr>
          <a:xfrm flipH="1" flipV="1">
            <a:off x="7957748" y="3690646"/>
            <a:ext cx="1003372" cy="554547"/>
          </a:xfrm>
          <a:prstGeom prst="straightConnector1">
            <a:avLst/>
          </a:prstGeom>
          <a:noFill/>
          <a:ln w="146047" cap="rnd">
            <a:solidFill>
              <a:srgbClr val="29630E"/>
            </a:solidFill>
            <a:prstDash val="solid"/>
            <a:miter/>
          </a:ln>
        </p:spPr>
      </p:cxnSp>
      <p:pic>
        <p:nvPicPr>
          <p:cNvPr id="13" name="Grafik 15" descr="Ein Bild, das Essen enthält.&#10;&#10;Automatisch generierte Beschreibung">
            <a:extLst>
              <a:ext uri="{FF2B5EF4-FFF2-40B4-BE49-F238E27FC236}">
                <a16:creationId xmlns:a16="http://schemas.microsoft.com/office/drawing/2014/main" id="{3A8D0439-0467-481E-9663-B341D26ED9FB}"/>
              </a:ext>
            </a:extLst>
          </p:cNvPr>
          <p:cNvPicPr>
            <a:picLocks noChangeAspect="1"/>
          </p:cNvPicPr>
          <p:nvPr/>
        </p:nvPicPr>
        <p:blipFill>
          <a:blip r:embed="rId8"/>
          <a:stretch>
            <a:fillRect/>
          </a:stretch>
        </p:blipFill>
        <p:spPr>
          <a:xfrm>
            <a:off x="6768471" y="4115924"/>
            <a:ext cx="2108322" cy="2181520"/>
          </a:xfrm>
          <a:prstGeom prst="rect">
            <a:avLst/>
          </a:prstGeom>
          <a:noFill/>
          <a:ln cap="flat">
            <a:noFill/>
          </a:ln>
        </p:spPr>
      </p:pic>
      <p:pic>
        <p:nvPicPr>
          <p:cNvPr id="14" name="Grafik 13">
            <a:extLst>
              <a:ext uri="{FF2B5EF4-FFF2-40B4-BE49-F238E27FC236}">
                <a16:creationId xmlns:a16="http://schemas.microsoft.com/office/drawing/2014/main" id="{90FB66E8-ABC2-4441-96CA-060E130310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5">
    <p:spTree>
      <p:nvGrpSpPr>
        <p:cNvPr id="1" name=""/>
        <p:cNvGrpSpPr/>
        <p:nvPr/>
      </p:nvGrpSpPr>
      <p:grpSpPr>
        <a:xfrm>
          <a:off x="0" y="0"/>
          <a:ext cx="0" cy="0"/>
          <a:chOff x="0" y="0"/>
          <a:chExt cx="0" cy="0"/>
        </a:xfrm>
      </p:grpSpPr>
      <p:pic>
        <p:nvPicPr>
          <p:cNvPr id="2" name="Grafik 8" descr="Ein Bild, das Zeichnung enthält.&#10;&#10;Automatisch generierte Beschreibung">
            <a:extLst>
              <a:ext uri="{FF2B5EF4-FFF2-40B4-BE49-F238E27FC236}">
                <a16:creationId xmlns:a16="http://schemas.microsoft.com/office/drawing/2014/main" id="{951EB095-1E64-495B-8346-0ACE1C93F2D2}"/>
              </a:ext>
            </a:extLst>
          </p:cNvPr>
          <p:cNvPicPr>
            <a:picLocks noChangeAspect="1"/>
          </p:cNvPicPr>
          <p:nvPr/>
        </p:nvPicPr>
        <p:blipFill>
          <a:blip r:embed="rId3">
            <a:alphaModFix amt="20000"/>
          </a:blip>
          <a:srcRect l="18297"/>
          <a:stretch>
            <a:fillRect/>
          </a:stretch>
        </p:blipFill>
        <p:spPr>
          <a:xfrm>
            <a:off x="0" y="-294336"/>
            <a:ext cx="1957382" cy="7757019"/>
          </a:xfrm>
          <a:prstGeom prst="rect">
            <a:avLst/>
          </a:prstGeom>
          <a:noFill/>
          <a:ln cap="flat">
            <a:noFill/>
          </a:ln>
        </p:spPr>
      </p:pic>
      <p:sp>
        <p:nvSpPr>
          <p:cNvPr id="4" name="Textfeld 1">
            <a:extLst>
              <a:ext uri="{FF2B5EF4-FFF2-40B4-BE49-F238E27FC236}">
                <a16:creationId xmlns:a16="http://schemas.microsoft.com/office/drawing/2014/main" id="{BE460194-80E7-4E73-9AFA-6D9AAFABF25F}"/>
              </a:ext>
            </a:extLst>
          </p:cNvPr>
          <p:cNvSpPr txBox="1"/>
          <p:nvPr/>
        </p:nvSpPr>
        <p:spPr>
          <a:xfrm>
            <a:off x="4920148" y="620310"/>
            <a:ext cx="4223851" cy="1661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1"/>
                </a:solidFill>
                <a:uFillTx/>
                <a:latin typeface="Calibri"/>
              </a:rPr>
              <a:t>Was hat der christliche Glaube mit Milchkaffee zu tun? </a:t>
            </a:r>
            <a:r>
              <a:rPr lang="de-DE" sz="2800" b="0" i="0" u="none" strike="noStrike" kern="1200" cap="none" spc="0" baseline="0">
                <a:solidFill>
                  <a:srgbClr val="2A6431"/>
                </a:solidFill>
                <a:uFillTx/>
                <a:latin typeface="Calibri"/>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5" name="Grafik 14">
            <a:extLst>
              <a:ext uri="{FF2B5EF4-FFF2-40B4-BE49-F238E27FC236}">
                <a16:creationId xmlns:a16="http://schemas.microsoft.com/office/drawing/2014/main" id="{3DC1CF4A-89D3-40CF-8A3C-69B4069C2024}"/>
              </a:ext>
            </a:extLst>
          </p:cNvPr>
          <p:cNvPicPr>
            <a:picLocks noChangeAspect="1"/>
          </p:cNvPicPr>
          <p:nvPr/>
        </p:nvPicPr>
        <p:blipFill>
          <a:blip r:embed="rId4"/>
          <a:stretch>
            <a:fillRect/>
          </a:stretch>
        </p:blipFill>
        <p:spPr>
          <a:xfrm rot="21094770">
            <a:off x="4719136" y="2561617"/>
            <a:ext cx="3699324" cy="3913174"/>
          </a:xfrm>
          <a:prstGeom prst="rect">
            <a:avLst/>
          </a:prstGeom>
          <a:noFill/>
          <a:ln cap="flat">
            <a:noFill/>
          </a:ln>
        </p:spPr>
      </p:pic>
      <p:sp>
        <p:nvSpPr>
          <p:cNvPr id="6" name="Textfeld 2">
            <a:extLst>
              <a:ext uri="{FF2B5EF4-FFF2-40B4-BE49-F238E27FC236}">
                <a16:creationId xmlns:a16="http://schemas.microsoft.com/office/drawing/2014/main" id="{9BB84745-7CBF-4B2D-97B0-C7BE9D8728E8}"/>
              </a:ext>
            </a:extLst>
          </p:cNvPr>
          <p:cNvSpPr txBox="1"/>
          <p:nvPr/>
        </p:nvSpPr>
        <p:spPr>
          <a:xfrm>
            <a:off x="1075252" y="4655978"/>
            <a:ext cx="3317845" cy="209287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9630E"/>
                </a:solidFill>
                <a:uFillTx/>
                <a:latin typeface="Calibri"/>
              </a:rPr>
              <a:t>Was ist der Zusammenhang zwischen Steckdosen und Nächstenliebe? </a:t>
            </a:r>
            <a:endParaRPr lang="de-DE" sz="2800" b="0" i="0" u="none" strike="noStrike" kern="1200" cap="none" spc="0" baseline="0">
              <a:solidFill>
                <a:srgbClr val="29630E"/>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7" name="Grafik 8" descr="Ein Bild, das Text, Schild, Zeichnung enthält.&#10;&#10;Automatisch generierte Beschreibung">
            <a:extLst>
              <a:ext uri="{FF2B5EF4-FFF2-40B4-BE49-F238E27FC236}">
                <a16:creationId xmlns:a16="http://schemas.microsoft.com/office/drawing/2014/main" id="{DDCD0693-E7BB-4603-ACF1-F0B6AF14F25F}"/>
              </a:ext>
            </a:extLst>
          </p:cNvPr>
          <p:cNvPicPr>
            <a:picLocks noChangeAspect="1"/>
          </p:cNvPicPr>
          <p:nvPr/>
        </p:nvPicPr>
        <p:blipFill>
          <a:blip r:embed="rId5"/>
          <a:stretch>
            <a:fillRect/>
          </a:stretch>
        </p:blipFill>
        <p:spPr>
          <a:xfrm>
            <a:off x="425580" y="274475"/>
            <a:ext cx="3798280" cy="3812691"/>
          </a:xfrm>
          <a:prstGeom prst="rect">
            <a:avLst/>
          </a:prstGeom>
          <a:noFill/>
          <a:ln cap="flat">
            <a:noFill/>
          </a:ln>
        </p:spPr>
      </p:pic>
      <p:pic>
        <p:nvPicPr>
          <p:cNvPr id="8" name="Grafik 7">
            <a:extLst>
              <a:ext uri="{FF2B5EF4-FFF2-40B4-BE49-F238E27FC236}">
                <a16:creationId xmlns:a16="http://schemas.microsoft.com/office/drawing/2014/main" id="{1C700F4F-766A-42B1-9294-EC6E588662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Grafik 4" descr="Ein Bild, das Zeichnung enthält.&#10;&#10;Automatisch generierte Beschreibung">
            <a:extLst>
              <a:ext uri="{FF2B5EF4-FFF2-40B4-BE49-F238E27FC236}">
                <a16:creationId xmlns:a16="http://schemas.microsoft.com/office/drawing/2014/main" id="{8BD7406A-407E-4A16-9B6F-C91455FAA97E}"/>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4" name="Grafik 6" descr="Ein Bild, das Text, Schild, Uhr, Raum enthält.&#10;&#10;Automatisch generierte Beschreibung">
            <a:extLst>
              <a:ext uri="{FF2B5EF4-FFF2-40B4-BE49-F238E27FC236}">
                <a16:creationId xmlns:a16="http://schemas.microsoft.com/office/drawing/2014/main" id="{21C57E0C-AD91-467A-8137-9F3E3829519B}"/>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5" name="Grafik 4">
            <a:extLst>
              <a:ext uri="{FF2B5EF4-FFF2-40B4-BE49-F238E27FC236}">
                <a16:creationId xmlns:a16="http://schemas.microsoft.com/office/drawing/2014/main" id="{285F9D88-627D-44A7-BB40-6BB5502D3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61">
    <p:bg>
      <p:bgPr>
        <a:solidFill>
          <a:srgbClr val="404040"/>
        </a:solidFill>
        <a:effectLst/>
      </p:bgPr>
    </p:bg>
    <p:spTree>
      <p:nvGrpSpPr>
        <p:cNvPr id="1" name=""/>
        <p:cNvGrpSpPr/>
        <p:nvPr/>
      </p:nvGrpSpPr>
      <p:grpSpPr>
        <a:xfrm>
          <a:off x="0" y="0"/>
          <a:ext cx="0" cy="0"/>
          <a:chOff x="0" y="0"/>
          <a:chExt cx="0" cy="0"/>
        </a:xfrm>
      </p:grpSpPr>
      <p:pic>
        <p:nvPicPr>
          <p:cNvPr id="3" name="Grafik 3" descr="Ein Bild, das Text, Schild, Uhr, Raum enthält.&#10;&#10;Automatisch generierte Beschreibung">
            <a:extLst>
              <a:ext uri="{FF2B5EF4-FFF2-40B4-BE49-F238E27FC236}">
                <a16:creationId xmlns:a16="http://schemas.microsoft.com/office/drawing/2014/main" id="{C1E7ABE2-09C3-44CD-9B7B-A3E4CD5032BF}"/>
              </a:ext>
            </a:extLst>
          </p:cNvPr>
          <p:cNvPicPr>
            <a:picLocks noChangeAspect="1"/>
          </p:cNvPicPr>
          <p:nvPr/>
        </p:nvPicPr>
        <p:blipFill>
          <a:blip r:embed="rId3"/>
          <a:stretch>
            <a:fillRect/>
          </a:stretch>
        </p:blipFill>
        <p:spPr>
          <a:xfrm>
            <a:off x="531815" y="2552593"/>
            <a:ext cx="8456352" cy="4305406"/>
          </a:xfrm>
          <a:prstGeom prst="rect">
            <a:avLst/>
          </a:prstGeom>
          <a:noFill/>
          <a:ln cap="flat">
            <a:noFill/>
          </a:ln>
        </p:spPr>
      </p:pic>
      <p:pic>
        <p:nvPicPr>
          <p:cNvPr id="4" name="Grafik 3">
            <a:extLst>
              <a:ext uri="{FF2B5EF4-FFF2-40B4-BE49-F238E27FC236}">
                <a16:creationId xmlns:a16="http://schemas.microsoft.com/office/drawing/2014/main" id="{EC862248-0461-4867-B8F2-E3F5A9199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pic>
        <p:nvPicPr>
          <p:cNvPr id="2" name="Grafik 5" descr="Ein Bild, das Zeichnung enthält.&#10;&#10;Automatisch generierte Beschreibung">
            <a:extLst>
              <a:ext uri="{FF2B5EF4-FFF2-40B4-BE49-F238E27FC236}">
                <a16:creationId xmlns:a16="http://schemas.microsoft.com/office/drawing/2014/main" id="{B042A653-B887-487D-B555-AC823AA112BF}"/>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4" name="Grafik 6" descr="Ein Bild, das Text, Schild, Uhr, Raum enthält.&#10;&#10;Automatisch generierte Beschreibung">
            <a:extLst>
              <a:ext uri="{FF2B5EF4-FFF2-40B4-BE49-F238E27FC236}">
                <a16:creationId xmlns:a16="http://schemas.microsoft.com/office/drawing/2014/main" id="{E6B26BA2-5A50-4FEA-9E59-56E338D4B892}"/>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5" name="Grafik 8" descr="Ein Bild, das Spiegel enthält.&#10;&#10;Automatisch generierte Beschreibung">
            <a:extLst>
              <a:ext uri="{FF2B5EF4-FFF2-40B4-BE49-F238E27FC236}">
                <a16:creationId xmlns:a16="http://schemas.microsoft.com/office/drawing/2014/main" id="{FB6E7C74-1BB3-4141-8296-915136234125}"/>
              </a:ext>
            </a:extLst>
          </p:cNvPr>
          <p:cNvPicPr>
            <a:picLocks noChangeAspect="1"/>
          </p:cNvPicPr>
          <p:nvPr/>
        </p:nvPicPr>
        <p:blipFill>
          <a:blip r:embed="rId5"/>
          <a:stretch>
            <a:fillRect/>
          </a:stretch>
        </p:blipFill>
        <p:spPr>
          <a:xfrm rot="3271738">
            <a:off x="1050091" y="382376"/>
            <a:ext cx="2747506" cy="2773695"/>
          </a:xfrm>
          <a:prstGeom prst="rect">
            <a:avLst/>
          </a:prstGeom>
          <a:noFill/>
          <a:ln cap="flat">
            <a:noFill/>
          </a:ln>
        </p:spPr>
      </p:pic>
      <p:sp>
        <p:nvSpPr>
          <p:cNvPr id="6" name="Textfeld 9">
            <a:extLst>
              <a:ext uri="{FF2B5EF4-FFF2-40B4-BE49-F238E27FC236}">
                <a16:creationId xmlns:a16="http://schemas.microsoft.com/office/drawing/2014/main" id="{2EB2D4AD-1027-4782-B195-1AB5F1A910A2}"/>
              </a:ext>
            </a:extLst>
          </p:cNvPr>
          <p:cNvSpPr txBox="1"/>
          <p:nvPr/>
        </p:nvSpPr>
        <p:spPr>
          <a:xfrm>
            <a:off x="1896767" y="348331"/>
            <a:ext cx="1170514" cy="26468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600" b="1" i="0" u="none" strike="noStrike" kern="1200" cap="none" spc="0" baseline="0">
                <a:solidFill>
                  <a:srgbClr val="FFFFFF"/>
                </a:solidFill>
                <a:uFillTx/>
                <a:latin typeface="Calibri"/>
                <a:cs typeface="Arial" pitchFamily="34"/>
              </a:rPr>
              <a:t>?</a:t>
            </a:r>
            <a:endParaRPr lang="en-US" sz="16600" b="1" i="0" u="none" strike="noStrike" kern="1200" cap="none" spc="0" baseline="0">
              <a:solidFill>
                <a:srgbClr val="FFFFFF"/>
              </a:solidFill>
              <a:uFillTx/>
              <a:latin typeface="Calibri"/>
              <a:cs typeface="Arial" pitchFamily="34"/>
            </a:endParaRPr>
          </a:p>
        </p:txBody>
      </p:sp>
      <p:pic>
        <p:nvPicPr>
          <p:cNvPr id="7" name="Grafik 6">
            <a:extLst>
              <a:ext uri="{FF2B5EF4-FFF2-40B4-BE49-F238E27FC236}">
                <a16:creationId xmlns:a16="http://schemas.microsoft.com/office/drawing/2014/main" id="{48FD5F8D-63C6-4BD1-9820-9565B873FE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pic>
        <p:nvPicPr>
          <p:cNvPr id="2" name="Grafik 3" descr="Ein Bild, das Zeichnung enthält.&#10;&#10;Automatisch generierte Beschreibung">
            <a:extLst>
              <a:ext uri="{FF2B5EF4-FFF2-40B4-BE49-F238E27FC236}">
                <a16:creationId xmlns:a16="http://schemas.microsoft.com/office/drawing/2014/main" id="{EA82D615-B387-48B1-979F-F4E52546797F}"/>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3" name="Grafik 16" descr="Ein Bild, das Uhr, Schild, Zeichnung enthält.&#10;&#10;Automatisch generierte Beschreibung">
            <a:extLst>
              <a:ext uri="{FF2B5EF4-FFF2-40B4-BE49-F238E27FC236}">
                <a16:creationId xmlns:a16="http://schemas.microsoft.com/office/drawing/2014/main" id="{26E5A91A-F2CD-45E2-B8A1-389164CD4F8D}"/>
              </a:ext>
            </a:extLst>
          </p:cNvPr>
          <p:cNvPicPr>
            <a:picLocks noChangeAspect="1"/>
          </p:cNvPicPr>
          <p:nvPr/>
        </p:nvPicPr>
        <p:blipFill>
          <a:blip r:embed="rId4"/>
          <a:stretch>
            <a:fillRect/>
          </a:stretch>
        </p:blipFill>
        <p:spPr>
          <a:xfrm>
            <a:off x="-239152" y="3693709"/>
            <a:ext cx="9144000" cy="316429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pic>
        <p:nvPicPr>
          <p:cNvPr id="2" name="Grafik 3" descr="Ein Bild, das Zeichnung enthält.&#10;&#10;Automatisch generierte Beschreibung">
            <a:extLst>
              <a:ext uri="{FF2B5EF4-FFF2-40B4-BE49-F238E27FC236}">
                <a16:creationId xmlns:a16="http://schemas.microsoft.com/office/drawing/2014/main" id="{373DAD56-139F-429E-BBAE-5CF81676641C}"/>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3" name="Grafik 3" descr="Ein Bild, das Text, Schild, Zeichnung enthält.&#10;&#10;Automatisch generierte Beschreibung">
            <a:extLst>
              <a:ext uri="{FF2B5EF4-FFF2-40B4-BE49-F238E27FC236}">
                <a16:creationId xmlns:a16="http://schemas.microsoft.com/office/drawing/2014/main" id="{F8569C8F-D384-4C90-8B61-3A24A0895530}"/>
              </a:ext>
            </a:extLst>
          </p:cNvPr>
          <p:cNvPicPr>
            <a:picLocks noChangeAspect="1"/>
          </p:cNvPicPr>
          <p:nvPr/>
        </p:nvPicPr>
        <p:blipFill>
          <a:blip r:embed="rId4"/>
          <a:stretch>
            <a:fillRect/>
          </a:stretch>
        </p:blipFill>
        <p:spPr>
          <a:xfrm>
            <a:off x="6414863" y="4060411"/>
            <a:ext cx="2409123" cy="2418258"/>
          </a:xfrm>
          <a:prstGeom prst="rect">
            <a:avLst/>
          </a:prstGeom>
          <a:noFill/>
          <a:ln cap="flat">
            <a:noFill/>
          </a:ln>
        </p:spPr>
      </p:pic>
      <p:pic>
        <p:nvPicPr>
          <p:cNvPr id="5" name="Grafik 4">
            <a:extLst>
              <a:ext uri="{FF2B5EF4-FFF2-40B4-BE49-F238E27FC236}">
                <a16:creationId xmlns:a16="http://schemas.microsoft.com/office/drawing/2014/main" id="{E1A6DB49-733E-45FD-9400-1DA74BE89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Pfeil: nach rechts 14">
            <a:extLst>
              <a:ext uri="{FF2B5EF4-FFF2-40B4-BE49-F238E27FC236}">
                <a16:creationId xmlns:a16="http://schemas.microsoft.com/office/drawing/2014/main" id="{AAFBC29B-4A63-43D4-80CC-BF3E1F179845}"/>
              </a:ext>
            </a:extLst>
          </p:cNvPr>
          <p:cNvSpPr/>
          <p:nvPr/>
        </p:nvSpPr>
        <p:spPr>
          <a:xfrm rot="1869447">
            <a:off x="5708459" y="3791205"/>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3" name="Grafik 5" descr="Ein Bild, das Zeichnung enthält.&#10;&#10;Automatisch generierte Beschreibung">
            <a:extLst>
              <a:ext uri="{FF2B5EF4-FFF2-40B4-BE49-F238E27FC236}">
                <a16:creationId xmlns:a16="http://schemas.microsoft.com/office/drawing/2014/main" id="{1B4C90B2-3692-45A2-92F4-A5265B7ED0D7}"/>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4" name="Grafik 9" descr="Ein Bild, das Schild, Uhr, Tür, Zeichnung enthält.&#10;&#10;Automatisch generierte Beschreibung">
            <a:extLst>
              <a:ext uri="{FF2B5EF4-FFF2-40B4-BE49-F238E27FC236}">
                <a16:creationId xmlns:a16="http://schemas.microsoft.com/office/drawing/2014/main" id="{EFBBEFC3-97DF-4D68-BE75-C34A0212E8CA}"/>
              </a:ext>
            </a:extLst>
          </p:cNvPr>
          <p:cNvPicPr>
            <a:picLocks noChangeAspect="1"/>
          </p:cNvPicPr>
          <p:nvPr/>
        </p:nvPicPr>
        <p:blipFill>
          <a:blip r:embed="rId4"/>
          <a:stretch>
            <a:fillRect/>
          </a:stretch>
        </p:blipFill>
        <p:spPr>
          <a:xfrm>
            <a:off x="3285110" y="1825023"/>
            <a:ext cx="2155222" cy="2732053"/>
          </a:xfrm>
          <a:prstGeom prst="rect">
            <a:avLst/>
          </a:prstGeom>
          <a:noFill/>
          <a:ln cap="flat">
            <a:noFill/>
          </a:ln>
        </p:spPr>
      </p:pic>
      <p:pic>
        <p:nvPicPr>
          <p:cNvPr id="5" name="Grafik 5" descr="Ein Bild, das Text, Schild, Zeichnung enthält.&#10;&#10;Automatisch generierte Beschreibung">
            <a:extLst>
              <a:ext uri="{FF2B5EF4-FFF2-40B4-BE49-F238E27FC236}">
                <a16:creationId xmlns:a16="http://schemas.microsoft.com/office/drawing/2014/main" id="{CAD5A229-01B8-4A2C-AA2B-916815A19B47}"/>
              </a:ext>
            </a:extLst>
          </p:cNvPr>
          <p:cNvPicPr>
            <a:picLocks noChangeAspect="1"/>
          </p:cNvPicPr>
          <p:nvPr/>
        </p:nvPicPr>
        <p:blipFill>
          <a:blip r:embed="rId5"/>
          <a:stretch>
            <a:fillRect/>
          </a:stretch>
        </p:blipFill>
        <p:spPr>
          <a:xfrm>
            <a:off x="6414863" y="4060411"/>
            <a:ext cx="2409123" cy="2418258"/>
          </a:xfrm>
          <a:prstGeom prst="rect">
            <a:avLst/>
          </a:prstGeom>
          <a:noFill/>
          <a:ln cap="flat">
            <a:noFill/>
          </a:ln>
        </p:spPr>
      </p:pic>
      <p:pic>
        <p:nvPicPr>
          <p:cNvPr id="7" name="Grafik 6">
            <a:extLst>
              <a:ext uri="{FF2B5EF4-FFF2-40B4-BE49-F238E27FC236}">
                <a16:creationId xmlns:a16="http://schemas.microsoft.com/office/drawing/2014/main" id="{E180A84A-8DCC-40AA-A94C-143E849BC1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pic>
        <p:nvPicPr>
          <p:cNvPr id="2" name="Grafik 7" descr="Ein Bild, das Zeichnung enthält.&#10;&#10;Automatisch generierte Beschreibung">
            <a:extLst>
              <a:ext uri="{FF2B5EF4-FFF2-40B4-BE49-F238E27FC236}">
                <a16:creationId xmlns:a16="http://schemas.microsoft.com/office/drawing/2014/main" id="{31277AAC-7096-46E3-AE93-613FA982B10E}"/>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3" name="Pfeil: nach rechts 15">
            <a:extLst>
              <a:ext uri="{FF2B5EF4-FFF2-40B4-BE49-F238E27FC236}">
                <a16:creationId xmlns:a16="http://schemas.microsoft.com/office/drawing/2014/main" id="{6D0FC61B-2361-46D1-ADF8-6DB67A9B565D}"/>
              </a:ext>
            </a:extLst>
          </p:cNvPr>
          <p:cNvSpPr/>
          <p:nvPr/>
        </p:nvSpPr>
        <p:spPr>
          <a:xfrm rot="1869447">
            <a:off x="2469014" y="1639000"/>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4" name="Grafik 10" descr="Ein Bild, das Spiegel enthält.&#10;&#10;Automatisch generierte Beschreibung">
            <a:extLst>
              <a:ext uri="{FF2B5EF4-FFF2-40B4-BE49-F238E27FC236}">
                <a16:creationId xmlns:a16="http://schemas.microsoft.com/office/drawing/2014/main" id="{404BE96A-19B3-46B8-AA39-6BAD6D62250F}"/>
              </a:ext>
            </a:extLst>
          </p:cNvPr>
          <p:cNvPicPr>
            <a:picLocks noChangeAspect="1"/>
          </p:cNvPicPr>
          <p:nvPr/>
        </p:nvPicPr>
        <p:blipFill>
          <a:blip r:embed="rId4"/>
          <a:stretch>
            <a:fillRect/>
          </a:stretch>
        </p:blipFill>
        <p:spPr>
          <a:xfrm rot="3271738">
            <a:off x="128665" y="166166"/>
            <a:ext cx="2286365" cy="2308165"/>
          </a:xfrm>
          <a:prstGeom prst="rect">
            <a:avLst/>
          </a:prstGeom>
          <a:noFill/>
          <a:ln cap="flat">
            <a:noFill/>
          </a:ln>
        </p:spPr>
      </p:pic>
      <p:sp>
        <p:nvSpPr>
          <p:cNvPr id="5" name="Textfeld 11">
            <a:extLst>
              <a:ext uri="{FF2B5EF4-FFF2-40B4-BE49-F238E27FC236}">
                <a16:creationId xmlns:a16="http://schemas.microsoft.com/office/drawing/2014/main" id="{21D09207-5462-4049-A530-31718648E22D}"/>
              </a:ext>
            </a:extLst>
          </p:cNvPr>
          <p:cNvSpPr txBox="1"/>
          <p:nvPr/>
        </p:nvSpPr>
        <p:spPr>
          <a:xfrm>
            <a:off x="861492" y="117472"/>
            <a:ext cx="974055" cy="221599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3800" b="1" i="0" u="none" strike="noStrike" kern="1200" cap="none" spc="0" baseline="0">
                <a:solidFill>
                  <a:srgbClr val="FFFFFF"/>
                </a:solidFill>
                <a:uFillTx/>
                <a:latin typeface="Calibri"/>
                <a:cs typeface="Arial" pitchFamily="34"/>
              </a:rPr>
              <a:t>?</a:t>
            </a:r>
            <a:endParaRPr lang="en-US" sz="13800" b="1" i="0" u="none" strike="noStrike" kern="1200" cap="none" spc="0" baseline="0">
              <a:solidFill>
                <a:srgbClr val="FFFFFF"/>
              </a:solidFill>
              <a:uFillTx/>
              <a:latin typeface="Calibri"/>
              <a:cs typeface="Arial" pitchFamily="34"/>
            </a:endParaRPr>
          </a:p>
        </p:txBody>
      </p:sp>
      <p:sp>
        <p:nvSpPr>
          <p:cNvPr id="6" name="Pfeil: nach rechts 14">
            <a:extLst>
              <a:ext uri="{FF2B5EF4-FFF2-40B4-BE49-F238E27FC236}">
                <a16:creationId xmlns:a16="http://schemas.microsoft.com/office/drawing/2014/main" id="{098C7844-3F1D-45ED-967F-9E46D29610F4}"/>
              </a:ext>
            </a:extLst>
          </p:cNvPr>
          <p:cNvSpPr/>
          <p:nvPr/>
        </p:nvSpPr>
        <p:spPr>
          <a:xfrm rot="1869447">
            <a:off x="5708459" y="3791205"/>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7" name="Grafik 9" descr="Ein Bild, das Schild, Uhr, Tür, Zeichnung enthält.&#10;&#10;Automatisch generierte Beschreibung">
            <a:extLst>
              <a:ext uri="{FF2B5EF4-FFF2-40B4-BE49-F238E27FC236}">
                <a16:creationId xmlns:a16="http://schemas.microsoft.com/office/drawing/2014/main" id="{6A2AC50D-5328-479F-A102-AB849E420B86}"/>
              </a:ext>
            </a:extLst>
          </p:cNvPr>
          <p:cNvPicPr>
            <a:picLocks noChangeAspect="1"/>
          </p:cNvPicPr>
          <p:nvPr/>
        </p:nvPicPr>
        <p:blipFill>
          <a:blip r:embed="rId5"/>
          <a:stretch>
            <a:fillRect/>
          </a:stretch>
        </p:blipFill>
        <p:spPr>
          <a:xfrm>
            <a:off x="3285110" y="1825023"/>
            <a:ext cx="2155222" cy="2732053"/>
          </a:xfrm>
          <a:prstGeom prst="rect">
            <a:avLst/>
          </a:prstGeom>
          <a:noFill/>
          <a:ln cap="flat">
            <a:noFill/>
          </a:ln>
        </p:spPr>
      </p:pic>
      <p:pic>
        <p:nvPicPr>
          <p:cNvPr id="8" name="Grafik 10" descr="Ein Bild, das Text, Schild, Zeichnung enthält.&#10;&#10;Automatisch generierte Beschreibung">
            <a:extLst>
              <a:ext uri="{FF2B5EF4-FFF2-40B4-BE49-F238E27FC236}">
                <a16:creationId xmlns:a16="http://schemas.microsoft.com/office/drawing/2014/main" id="{D1C711F4-8E91-46D3-BD83-FEAC0627D094}"/>
              </a:ext>
            </a:extLst>
          </p:cNvPr>
          <p:cNvPicPr>
            <a:picLocks noChangeAspect="1"/>
          </p:cNvPicPr>
          <p:nvPr/>
        </p:nvPicPr>
        <p:blipFill>
          <a:blip r:embed="rId6"/>
          <a:stretch>
            <a:fillRect/>
          </a:stretch>
        </p:blipFill>
        <p:spPr>
          <a:xfrm>
            <a:off x="6414863" y="4060411"/>
            <a:ext cx="2409123" cy="2418258"/>
          </a:xfrm>
          <a:prstGeom prst="rect">
            <a:avLst/>
          </a:prstGeom>
          <a:noFill/>
          <a:ln cap="flat">
            <a:noFill/>
          </a:ln>
        </p:spPr>
      </p:pic>
      <p:pic>
        <p:nvPicPr>
          <p:cNvPr id="10" name="Grafik 9">
            <a:extLst>
              <a:ext uri="{FF2B5EF4-FFF2-40B4-BE49-F238E27FC236}">
                <a16:creationId xmlns:a16="http://schemas.microsoft.com/office/drawing/2014/main" id="{1BC7A57E-B917-4AAB-9A92-ADC7B669DC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27">
    <p:spTree>
      <p:nvGrpSpPr>
        <p:cNvPr id="1" name=""/>
        <p:cNvGrpSpPr/>
        <p:nvPr/>
      </p:nvGrpSpPr>
      <p:grpSpPr>
        <a:xfrm>
          <a:off x="0" y="0"/>
          <a:ext cx="0" cy="0"/>
          <a:chOff x="0" y="0"/>
          <a:chExt cx="0" cy="0"/>
        </a:xfrm>
      </p:grpSpPr>
      <p:pic>
        <p:nvPicPr>
          <p:cNvPr id="2" name="Grafik 5" descr="Ein Bild, das Zeichnung enthält.&#10;&#10;Automatisch generierte Beschreibung">
            <a:extLst>
              <a:ext uri="{FF2B5EF4-FFF2-40B4-BE49-F238E27FC236}">
                <a16:creationId xmlns:a16="http://schemas.microsoft.com/office/drawing/2014/main" id="{6D947AF7-FFE9-4D98-BCAC-17674C838055}"/>
              </a:ext>
            </a:extLst>
          </p:cNvPr>
          <p:cNvPicPr>
            <a:picLocks noChangeAspect="1"/>
          </p:cNvPicPr>
          <p:nvPr/>
        </p:nvPicPr>
        <p:blipFill>
          <a:blip r:embed="rId3">
            <a:alphaModFix amt="20000"/>
          </a:blip>
          <a:srcRect l="17514" t="3794" r="783" b="7796"/>
          <a:stretch>
            <a:fillRect/>
          </a:stretch>
        </p:blipFill>
        <p:spPr>
          <a:xfrm>
            <a:off x="-18745" y="0"/>
            <a:ext cx="1957382" cy="6858000"/>
          </a:xfrm>
          <a:prstGeom prst="rect">
            <a:avLst/>
          </a:prstGeom>
          <a:noFill/>
          <a:ln cap="flat">
            <a:noFill/>
          </a:ln>
        </p:spPr>
      </p:pic>
      <p:sp>
        <p:nvSpPr>
          <p:cNvPr id="4" name="Textfeld 1">
            <a:extLst>
              <a:ext uri="{FF2B5EF4-FFF2-40B4-BE49-F238E27FC236}">
                <a16:creationId xmlns:a16="http://schemas.microsoft.com/office/drawing/2014/main" id="{EAEC2997-4B70-47EA-819B-715395D581F1}"/>
              </a:ext>
            </a:extLst>
          </p:cNvPr>
          <p:cNvSpPr txBox="1"/>
          <p:nvPr/>
        </p:nvSpPr>
        <p:spPr>
          <a:xfrm>
            <a:off x="4920148" y="620310"/>
            <a:ext cx="4223851" cy="1661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Was hat der christliche Glaube mit Milchkaffee zu tun? </a:t>
            </a:r>
            <a:r>
              <a:rPr lang="de-DE" sz="2800" b="0" i="0" u="none" strike="noStrike" kern="1200" cap="none" spc="0" baseline="0">
                <a:solidFill>
                  <a:srgbClr val="286548"/>
                </a:solidFill>
                <a:uFillTx/>
                <a:latin typeface="Calibri"/>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5" name="Grafik 5" descr="Ein Bild, das Text, Schild, Zeichnung enthält.&#10;&#10;Automatisch generierte Beschreibung">
            <a:extLst>
              <a:ext uri="{FF2B5EF4-FFF2-40B4-BE49-F238E27FC236}">
                <a16:creationId xmlns:a16="http://schemas.microsoft.com/office/drawing/2014/main" id="{D6511122-27DA-486A-B011-EE4596E5C707}"/>
              </a:ext>
            </a:extLst>
          </p:cNvPr>
          <p:cNvPicPr>
            <a:picLocks noChangeAspect="1"/>
          </p:cNvPicPr>
          <p:nvPr/>
        </p:nvPicPr>
        <p:blipFill>
          <a:blip r:embed="rId4"/>
          <a:stretch>
            <a:fillRect/>
          </a:stretch>
        </p:blipFill>
        <p:spPr>
          <a:xfrm>
            <a:off x="425580" y="274475"/>
            <a:ext cx="3798280" cy="3812691"/>
          </a:xfrm>
          <a:prstGeom prst="rect">
            <a:avLst/>
          </a:prstGeom>
          <a:noFill/>
          <a:ln cap="flat">
            <a:noFill/>
          </a:ln>
        </p:spPr>
      </p:pic>
      <p:pic>
        <p:nvPicPr>
          <p:cNvPr id="6" name="Grafik 5">
            <a:extLst>
              <a:ext uri="{FF2B5EF4-FFF2-40B4-BE49-F238E27FC236}">
                <a16:creationId xmlns:a16="http://schemas.microsoft.com/office/drawing/2014/main" id="{0211FD47-F51F-4F2D-919C-CEBF6F7B7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59">
    <p:bg>
      <p:bgPr>
        <a:solidFill>
          <a:srgbClr val="EAFBD7"/>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9B2B59B1-A761-4690-AED9-B4AFA9F9DDD5}"/>
              </a:ext>
            </a:extLst>
          </p:cNvPr>
          <p:cNvPicPr>
            <a:picLocks noChangeAspect="1"/>
          </p:cNvPicPr>
          <p:nvPr/>
        </p:nvPicPr>
        <p:blipFill>
          <a:blip r:embed="rId3">
            <a:alphaModFix amt="55000"/>
            <a:biLevel thresh="50000"/>
          </a:blip>
          <a:srcRect l="18297" t="3794" b="7796"/>
          <a:stretch>
            <a:fillRect/>
          </a:stretch>
        </p:blipFill>
        <p:spPr>
          <a:xfrm>
            <a:off x="0" y="0"/>
            <a:ext cx="1957382" cy="6858000"/>
          </a:xfrm>
          <a:prstGeom prst="rect">
            <a:avLst/>
          </a:prstGeom>
          <a:noFill/>
          <a:ln cap="flat">
            <a:noFill/>
          </a:ln>
        </p:spPr>
      </p:pic>
      <p:sp>
        <p:nvSpPr>
          <p:cNvPr id="4" name="Textfeld 1">
            <a:extLst>
              <a:ext uri="{FF2B5EF4-FFF2-40B4-BE49-F238E27FC236}">
                <a16:creationId xmlns:a16="http://schemas.microsoft.com/office/drawing/2014/main" id="{49570694-AB1A-426A-9269-F554BAD70B2B}"/>
              </a:ext>
            </a:extLst>
          </p:cNvPr>
          <p:cNvSpPr txBox="1"/>
          <p:nvPr/>
        </p:nvSpPr>
        <p:spPr>
          <a:xfrm>
            <a:off x="4920148" y="620310"/>
            <a:ext cx="4223851" cy="1661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1"/>
                </a:solidFill>
                <a:uFillTx/>
                <a:latin typeface="Calibri"/>
              </a:rPr>
              <a:t>Was hat der christliche Glaube mit Milchkaffee zu tun? </a:t>
            </a:r>
            <a:r>
              <a:rPr lang="de-DE" sz="2800" b="0" i="0" u="none" strike="noStrike" kern="1200" cap="none" spc="0" baseline="0">
                <a:solidFill>
                  <a:srgbClr val="2A6431"/>
                </a:solidFill>
                <a:uFillTx/>
                <a:latin typeface="Calibri"/>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5" name="Grafik 6" descr="Ein Bild, das Text, Schild, Zeichnung enthält.&#10;&#10;Automatisch generierte Beschreibung">
            <a:extLst>
              <a:ext uri="{FF2B5EF4-FFF2-40B4-BE49-F238E27FC236}">
                <a16:creationId xmlns:a16="http://schemas.microsoft.com/office/drawing/2014/main" id="{4A381EA3-0F20-4886-8CA3-F00EF7199166}"/>
              </a:ext>
            </a:extLst>
          </p:cNvPr>
          <p:cNvPicPr>
            <a:picLocks noChangeAspect="1"/>
          </p:cNvPicPr>
          <p:nvPr/>
        </p:nvPicPr>
        <p:blipFill>
          <a:blip r:embed="rId4"/>
          <a:stretch>
            <a:fillRect/>
          </a:stretch>
        </p:blipFill>
        <p:spPr>
          <a:xfrm>
            <a:off x="425580" y="274475"/>
            <a:ext cx="3798280" cy="3812691"/>
          </a:xfrm>
          <a:prstGeom prst="rect">
            <a:avLst/>
          </a:prstGeom>
          <a:noFill/>
          <a:ln cap="flat">
            <a:noFill/>
          </a:ln>
        </p:spPr>
      </p:pic>
      <p:pic>
        <p:nvPicPr>
          <p:cNvPr id="7" name="Grafik 6">
            <a:extLst>
              <a:ext uri="{FF2B5EF4-FFF2-40B4-BE49-F238E27FC236}">
                <a16:creationId xmlns:a16="http://schemas.microsoft.com/office/drawing/2014/main" id="{60F28254-224C-4ECE-B265-510487AE63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pic>
        <p:nvPicPr>
          <p:cNvPr id="2" name="Grafik 4" descr="Ein Bild, das Zeichnung enthält.&#10;&#10;Automatisch generierte Beschreibung">
            <a:extLst>
              <a:ext uri="{FF2B5EF4-FFF2-40B4-BE49-F238E27FC236}">
                <a16:creationId xmlns:a16="http://schemas.microsoft.com/office/drawing/2014/main" id="{A173889C-F635-4B72-AB90-39D71A78357B}"/>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3" name="Grafik 7" descr="Ein Bild, das Schild, Uhr, Tür, Zeichnung enthält.&#10;&#10;Automatisch generierte Beschreibung">
            <a:extLst>
              <a:ext uri="{FF2B5EF4-FFF2-40B4-BE49-F238E27FC236}">
                <a16:creationId xmlns:a16="http://schemas.microsoft.com/office/drawing/2014/main" id="{53A826D8-11C1-4A57-AC5C-23ADC029F635}"/>
              </a:ext>
            </a:extLst>
          </p:cNvPr>
          <p:cNvPicPr>
            <a:picLocks noChangeAspect="1"/>
          </p:cNvPicPr>
          <p:nvPr/>
        </p:nvPicPr>
        <p:blipFill>
          <a:blip r:embed="rId4"/>
          <a:stretch>
            <a:fillRect/>
          </a:stretch>
        </p:blipFill>
        <p:spPr>
          <a:xfrm>
            <a:off x="6677241" y="3798024"/>
            <a:ext cx="2155222" cy="2732053"/>
          </a:xfrm>
          <a:prstGeom prst="rect">
            <a:avLst/>
          </a:prstGeom>
          <a:noFill/>
          <a:ln cap="flat">
            <a:noFill/>
          </a:ln>
        </p:spPr>
      </p:pic>
      <p:pic>
        <p:nvPicPr>
          <p:cNvPr id="4" name="Grafik 5" descr="Ein Bild, das Text, Schild, Zeichnung enthält.&#10;&#10;Automatisch generierte Beschreibung">
            <a:extLst>
              <a:ext uri="{FF2B5EF4-FFF2-40B4-BE49-F238E27FC236}">
                <a16:creationId xmlns:a16="http://schemas.microsoft.com/office/drawing/2014/main" id="{1F6EDA12-095C-4602-ABA5-979EB814DDCF}"/>
              </a:ext>
            </a:extLst>
          </p:cNvPr>
          <p:cNvPicPr>
            <a:picLocks noChangeAspect="1"/>
          </p:cNvPicPr>
          <p:nvPr/>
        </p:nvPicPr>
        <p:blipFill>
          <a:blip r:embed="rId5"/>
          <a:stretch>
            <a:fillRect/>
          </a:stretch>
        </p:blipFill>
        <p:spPr>
          <a:xfrm>
            <a:off x="146139" y="143963"/>
            <a:ext cx="2063206" cy="2071033"/>
          </a:xfrm>
          <a:prstGeom prst="rect">
            <a:avLst/>
          </a:prstGeom>
          <a:noFill/>
          <a:ln cap="flat">
            <a:noFill/>
          </a:ln>
        </p:spPr>
      </p:pic>
      <p:pic>
        <p:nvPicPr>
          <p:cNvPr id="6" name="Grafik 5">
            <a:extLst>
              <a:ext uri="{FF2B5EF4-FFF2-40B4-BE49-F238E27FC236}">
                <a16:creationId xmlns:a16="http://schemas.microsoft.com/office/drawing/2014/main" id="{DEE6809D-C2A4-4EF9-B12C-CB2D916100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78077B3C-EA26-4E03-ADB1-2F4DF28E266C}"/>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3" name="Grafik 11" descr="Ein Bild, das Schild, Uhr, Tür, Zeichnung enthält.&#10;&#10;Automatisch generierte Beschreibung">
            <a:extLst>
              <a:ext uri="{FF2B5EF4-FFF2-40B4-BE49-F238E27FC236}">
                <a16:creationId xmlns:a16="http://schemas.microsoft.com/office/drawing/2014/main" id="{5BA52F70-E697-4D84-9D30-B1E81EC247CA}"/>
              </a:ext>
            </a:extLst>
          </p:cNvPr>
          <p:cNvPicPr>
            <a:picLocks noChangeAspect="1"/>
          </p:cNvPicPr>
          <p:nvPr/>
        </p:nvPicPr>
        <p:blipFill>
          <a:blip r:embed="rId4"/>
          <a:stretch>
            <a:fillRect/>
          </a:stretch>
        </p:blipFill>
        <p:spPr>
          <a:xfrm>
            <a:off x="6677241" y="3798024"/>
            <a:ext cx="2155222" cy="2732053"/>
          </a:xfrm>
          <a:prstGeom prst="rect">
            <a:avLst/>
          </a:prstGeom>
          <a:noFill/>
          <a:ln cap="flat">
            <a:noFill/>
          </a:ln>
        </p:spPr>
      </p:pic>
      <p:pic>
        <p:nvPicPr>
          <p:cNvPr id="4" name="Grafik 15">
            <a:extLst>
              <a:ext uri="{FF2B5EF4-FFF2-40B4-BE49-F238E27FC236}">
                <a16:creationId xmlns:a16="http://schemas.microsoft.com/office/drawing/2014/main" id="{7F1583FA-77C9-455C-B894-3D511144D11A}"/>
              </a:ext>
            </a:extLst>
          </p:cNvPr>
          <p:cNvPicPr>
            <a:picLocks noChangeAspect="1"/>
          </p:cNvPicPr>
          <p:nvPr/>
        </p:nvPicPr>
        <p:blipFill>
          <a:blip r:embed="rId5"/>
          <a:stretch>
            <a:fillRect/>
          </a:stretch>
        </p:blipFill>
        <p:spPr>
          <a:xfrm>
            <a:off x="2239274" y="719806"/>
            <a:ext cx="1958763" cy="1977435"/>
          </a:xfrm>
          <a:prstGeom prst="rect">
            <a:avLst/>
          </a:prstGeom>
          <a:noFill/>
          <a:ln cap="flat">
            <a:noFill/>
          </a:ln>
        </p:spPr>
      </p:pic>
      <p:pic>
        <p:nvPicPr>
          <p:cNvPr id="5" name="Grafik 13" descr="Ein Bild, das Essen enthält.&#10;&#10;Automatisch generierte Beschreibung">
            <a:extLst>
              <a:ext uri="{FF2B5EF4-FFF2-40B4-BE49-F238E27FC236}">
                <a16:creationId xmlns:a16="http://schemas.microsoft.com/office/drawing/2014/main" id="{3C2580D5-605B-48F8-8C6B-4AC40FA184A5}"/>
              </a:ext>
            </a:extLst>
          </p:cNvPr>
          <p:cNvPicPr>
            <a:picLocks noChangeAspect="1"/>
          </p:cNvPicPr>
          <p:nvPr/>
        </p:nvPicPr>
        <p:blipFill>
          <a:blip r:embed="rId6"/>
          <a:stretch>
            <a:fillRect/>
          </a:stretch>
        </p:blipFill>
        <p:spPr>
          <a:xfrm>
            <a:off x="2299130" y="714896"/>
            <a:ext cx="1662982" cy="1720717"/>
          </a:xfrm>
          <a:prstGeom prst="rect">
            <a:avLst/>
          </a:prstGeom>
          <a:noFill/>
          <a:ln cap="flat">
            <a:noFill/>
          </a:ln>
        </p:spPr>
      </p:pic>
      <p:pic>
        <p:nvPicPr>
          <p:cNvPr id="6" name="Grafik 6" descr="Ein Bild, das Text, Schild, Zeichnung enthält.&#10;&#10;Automatisch generierte Beschreibung">
            <a:extLst>
              <a:ext uri="{FF2B5EF4-FFF2-40B4-BE49-F238E27FC236}">
                <a16:creationId xmlns:a16="http://schemas.microsoft.com/office/drawing/2014/main" id="{4783C7C4-7CFA-47F9-90B1-3BA5DE59ABAD}"/>
              </a:ext>
            </a:extLst>
          </p:cNvPr>
          <p:cNvPicPr>
            <a:picLocks noChangeAspect="1"/>
          </p:cNvPicPr>
          <p:nvPr/>
        </p:nvPicPr>
        <p:blipFill>
          <a:blip r:embed="rId7"/>
          <a:stretch>
            <a:fillRect/>
          </a:stretch>
        </p:blipFill>
        <p:spPr>
          <a:xfrm>
            <a:off x="146139" y="143963"/>
            <a:ext cx="2063206" cy="2071033"/>
          </a:xfrm>
          <a:prstGeom prst="rect">
            <a:avLst/>
          </a:prstGeom>
          <a:noFill/>
          <a:ln cap="flat">
            <a:noFill/>
          </a:ln>
        </p:spPr>
      </p:pic>
      <p:pic>
        <p:nvPicPr>
          <p:cNvPr id="8" name="Grafik 7">
            <a:extLst>
              <a:ext uri="{FF2B5EF4-FFF2-40B4-BE49-F238E27FC236}">
                <a16:creationId xmlns:a16="http://schemas.microsoft.com/office/drawing/2014/main" id="{1B7A86C7-954D-4ED4-B3F4-52B5747B3C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pic>
        <p:nvPicPr>
          <p:cNvPr id="2" name="Grafik 8" descr="Ein Bild, das Zeichnung enthält.&#10;&#10;Automatisch generierte Beschreibung">
            <a:extLst>
              <a:ext uri="{FF2B5EF4-FFF2-40B4-BE49-F238E27FC236}">
                <a16:creationId xmlns:a16="http://schemas.microsoft.com/office/drawing/2014/main" id="{D6EF9769-3B72-43CC-B2BB-BD8B3424D5B0}"/>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3" name="Pfeil: nach rechts 15">
            <a:extLst>
              <a:ext uri="{FF2B5EF4-FFF2-40B4-BE49-F238E27FC236}">
                <a16:creationId xmlns:a16="http://schemas.microsoft.com/office/drawing/2014/main" id="{502B5ACB-5E30-41F6-B1FB-B1EAFB43FD52}"/>
              </a:ext>
            </a:extLst>
          </p:cNvPr>
          <p:cNvSpPr/>
          <p:nvPr/>
        </p:nvSpPr>
        <p:spPr>
          <a:xfrm rot="1824137">
            <a:off x="4093330" y="2378729"/>
            <a:ext cx="2861121" cy="1252362"/>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1" i="0" u="none" strike="noStrike" kern="1200" cap="none" spc="0" baseline="0">
                <a:solidFill>
                  <a:srgbClr val="FFFFFF"/>
                </a:solidFill>
                <a:uFillTx/>
                <a:latin typeface="Calibri"/>
              </a:rPr>
              <a:t>Ausbeutung</a:t>
            </a:r>
          </a:p>
        </p:txBody>
      </p:sp>
      <p:sp>
        <p:nvSpPr>
          <p:cNvPr id="4" name="Textfeld 1">
            <a:extLst>
              <a:ext uri="{FF2B5EF4-FFF2-40B4-BE49-F238E27FC236}">
                <a16:creationId xmlns:a16="http://schemas.microsoft.com/office/drawing/2014/main" id="{404D5792-A4B7-4DAA-BCFD-671F92C76D06}"/>
              </a:ext>
            </a:extLst>
          </p:cNvPr>
          <p:cNvSpPr txBox="1"/>
          <p:nvPr/>
        </p:nvSpPr>
        <p:spPr>
          <a:xfrm>
            <a:off x="3515950" y="6488664"/>
            <a:ext cx="5584798"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Quelle: Kour, H.; deRiel, E.; Pérez, V.; Takahashi, M. (2018) </a:t>
            </a:r>
            <a:endParaRPr lang="de-DE" sz="1800" b="0" i="0" u="none" strike="noStrike" kern="1200" cap="none" spc="0" baseline="0">
              <a:solidFill>
                <a:srgbClr val="000000"/>
              </a:solidFill>
              <a:uFillTx/>
              <a:latin typeface="Calibri"/>
            </a:endParaRPr>
          </a:p>
        </p:txBody>
      </p:sp>
      <p:pic>
        <p:nvPicPr>
          <p:cNvPr id="5" name="Grafik 11" descr="Ein Bild, das Schild, Uhr, Tür, Zeichnung enthält.&#10;&#10;Automatisch generierte Beschreibung">
            <a:extLst>
              <a:ext uri="{FF2B5EF4-FFF2-40B4-BE49-F238E27FC236}">
                <a16:creationId xmlns:a16="http://schemas.microsoft.com/office/drawing/2014/main" id="{7D8422F4-6764-42EE-A824-7CCBB22D91BF}"/>
              </a:ext>
            </a:extLst>
          </p:cNvPr>
          <p:cNvPicPr>
            <a:picLocks noChangeAspect="1"/>
          </p:cNvPicPr>
          <p:nvPr/>
        </p:nvPicPr>
        <p:blipFill>
          <a:blip r:embed="rId4"/>
          <a:stretch>
            <a:fillRect/>
          </a:stretch>
        </p:blipFill>
        <p:spPr>
          <a:xfrm>
            <a:off x="6677241" y="3798024"/>
            <a:ext cx="2155222" cy="2732053"/>
          </a:xfrm>
          <a:prstGeom prst="rect">
            <a:avLst/>
          </a:prstGeom>
          <a:noFill/>
          <a:ln cap="flat">
            <a:noFill/>
          </a:ln>
        </p:spPr>
      </p:pic>
      <p:pic>
        <p:nvPicPr>
          <p:cNvPr id="6" name="Grafik 12">
            <a:extLst>
              <a:ext uri="{FF2B5EF4-FFF2-40B4-BE49-F238E27FC236}">
                <a16:creationId xmlns:a16="http://schemas.microsoft.com/office/drawing/2014/main" id="{4B5A82D6-73FF-4EA9-B319-625FAE529D57}"/>
              </a:ext>
            </a:extLst>
          </p:cNvPr>
          <p:cNvPicPr>
            <a:picLocks noChangeAspect="1"/>
          </p:cNvPicPr>
          <p:nvPr/>
        </p:nvPicPr>
        <p:blipFill>
          <a:blip r:embed="rId5"/>
          <a:stretch>
            <a:fillRect/>
          </a:stretch>
        </p:blipFill>
        <p:spPr>
          <a:xfrm>
            <a:off x="2239274" y="719806"/>
            <a:ext cx="1958763" cy="1977435"/>
          </a:xfrm>
          <a:prstGeom prst="rect">
            <a:avLst/>
          </a:prstGeom>
          <a:noFill/>
          <a:ln cap="flat">
            <a:noFill/>
          </a:ln>
        </p:spPr>
      </p:pic>
      <p:pic>
        <p:nvPicPr>
          <p:cNvPr id="7" name="Grafik 13" descr="Ein Bild, das Essen enthält.&#10;&#10;Automatisch generierte Beschreibung">
            <a:extLst>
              <a:ext uri="{FF2B5EF4-FFF2-40B4-BE49-F238E27FC236}">
                <a16:creationId xmlns:a16="http://schemas.microsoft.com/office/drawing/2014/main" id="{D982EBC2-860C-46ED-AA93-9AB70489582A}"/>
              </a:ext>
            </a:extLst>
          </p:cNvPr>
          <p:cNvPicPr>
            <a:picLocks noChangeAspect="1"/>
          </p:cNvPicPr>
          <p:nvPr/>
        </p:nvPicPr>
        <p:blipFill>
          <a:blip r:embed="rId6"/>
          <a:stretch>
            <a:fillRect/>
          </a:stretch>
        </p:blipFill>
        <p:spPr>
          <a:xfrm>
            <a:off x="2299130" y="714896"/>
            <a:ext cx="1662982" cy="1720717"/>
          </a:xfrm>
          <a:prstGeom prst="rect">
            <a:avLst/>
          </a:prstGeom>
          <a:noFill/>
          <a:ln cap="flat">
            <a:noFill/>
          </a:ln>
        </p:spPr>
      </p:pic>
      <p:pic>
        <p:nvPicPr>
          <p:cNvPr id="8" name="Grafik 8" descr="Ein Bild, das Text, Schild, Zeichnung enthält.&#10;&#10;Automatisch generierte Beschreibung">
            <a:extLst>
              <a:ext uri="{FF2B5EF4-FFF2-40B4-BE49-F238E27FC236}">
                <a16:creationId xmlns:a16="http://schemas.microsoft.com/office/drawing/2014/main" id="{61E4453B-127E-4D57-8A0E-0DC98C0AF6DE}"/>
              </a:ext>
            </a:extLst>
          </p:cNvPr>
          <p:cNvPicPr>
            <a:picLocks noChangeAspect="1"/>
          </p:cNvPicPr>
          <p:nvPr/>
        </p:nvPicPr>
        <p:blipFill>
          <a:blip r:embed="rId7"/>
          <a:stretch>
            <a:fillRect/>
          </a:stretch>
        </p:blipFill>
        <p:spPr>
          <a:xfrm>
            <a:off x="146139" y="143963"/>
            <a:ext cx="2063206" cy="2071033"/>
          </a:xfrm>
          <a:prstGeom prst="rect">
            <a:avLst/>
          </a:prstGeom>
          <a:noFill/>
          <a:ln cap="flat">
            <a:noFill/>
          </a:ln>
        </p:spPr>
      </p:pic>
      <p:pic>
        <p:nvPicPr>
          <p:cNvPr id="10" name="Grafik 9">
            <a:extLst>
              <a:ext uri="{FF2B5EF4-FFF2-40B4-BE49-F238E27FC236}">
                <a16:creationId xmlns:a16="http://schemas.microsoft.com/office/drawing/2014/main" id="{BE28B037-A5DD-44BD-9379-D4064FACFA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28">
    <p:spTree>
      <p:nvGrpSpPr>
        <p:cNvPr id="1" name=""/>
        <p:cNvGrpSpPr/>
        <p:nvPr/>
      </p:nvGrpSpPr>
      <p:grpSpPr>
        <a:xfrm>
          <a:off x="0" y="0"/>
          <a:ext cx="0" cy="0"/>
          <a:chOff x="0" y="0"/>
          <a:chExt cx="0" cy="0"/>
        </a:xfrm>
      </p:grpSpPr>
      <p:pic>
        <p:nvPicPr>
          <p:cNvPr id="2" name="Grafik 5" descr="Ein Bild, das Zeichnung enthält.&#10;&#10;Automatisch generierte Beschreibung">
            <a:extLst>
              <a:ext uri="{FF2B5EF4-FFF2-40B4-BE49-F238E27FC236}">
                <a16:creationId xmlns:a16="http://schemas.microsoft.com/office/drawing/2014/main" id="{F677F696-9625-4E2F-BD23-78752A574EC3}"/>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4" name="Textfeld 2">
            <a:extLst>
              <a:ext uri="{FF2B5EF4-FFF2-40B4-BE49-F238E27FC236}">
                <a16:creationId xmlns:a16="http://schemas.microsoft.com/office/drawing/2014/main" id="{A0AE2C70-F365-4F03-8D65-6805CD3F0BF7}"/>
              </a:ext>
            </a:extLst>
          </p:cNvPr>
          <p:cNvSpPr txBox="1"/>
          <p:nvPr/>
        </p:nvSpPr>
        <p:spPr>
          <a:xfrm>
            <a:off x="1075252" y="4508494"/>
            <a:ext cx="3317845" cy="209287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Calibri"/>
              </a:rPr>
              <a:t>Was ist der Zusammenhang zwischen Steckdosen und Nächstenliebe? </a:t>
            </a:r>
            <a:endParaRPr lang="de-DE" sz="2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5" name="Grafik 7">
            <a:extLst>
              <a:ext uri="{FF2B5EF4-FFF2-40B4-BE49-F238E27FC236}">
                <a16:creationId xmlns:a16="http://schemas.microsoft.com/office/drawing/2014/main" id="{BA6360F8-5658-4876-9A35-7A475A6BD317}"/>
              </a:ext>
            </a:extLst>
          </p:cNvPr>
          <p:cNvPicPr>
            <a:picLocks noChangeAspect="1"/>
          </p:cNvPicPr>
          <p:nvPr/>
        </p:nvPicPr>
        <p:blipFill>
          <a:blip r:embed="rId4"/>
          <a:stretch>
            <a:fillRect/>
          </a:stretch>
        </p:blipFill>
        <p:spPr>
          <a:xfrm>
            <a:off x="4750902" y="2424120"/>
            <a:ext cx="3961958" cy="4190996"/>
          </a:xfrm>
          <a:prstGeom prst="rect">
            <a:avLst/>
          </a:prstGeom>
          <a:noFill/>
          <a:ln cap="flat">
            <a:noFill/>
          </a:ln>
        </p:spPr>
      </p:pic>
      <p:pic>
        <p:nvPicPr>
          <p:cNvPr id="6" name="Grafik 5">
            <a:extLst>
              <a:ext uri="{FF2B5EF4-FFF2-40B4-BE49-F238E27FC236}">
                <a16:creationId xmlns:a16="http://schemas.microsoft.com/office/drawing/2014/main" id="{41F67B43-60B6-40FF-9E8F-D638A14B5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pic>
        <p:nvPicPr>
          <p:cNvPr id="2" name="Grafik 4" descr="Ein Bild, das Zeichnung enthält.&#10;&#10;Automatisch generierte Beschreibung">
            <a:extLst>
              <a:ext uri="{FF2B5EF4-FFF2-40B4-BE49-F238E27FC236}">
                <a16:creationId xmlns:a16="http://schemas.microsoft.com/office/drawing/2014/main" id="{DF9326D0-8203-4289-A5B1-EF54658EC8DF}"/>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3" name="Grafik 6">
            <a:extLst>
              <a:ext uri="{FF2B5EF4-FFF2-40B4-BE49-F238E27FC236}">
                <a16:creationId xmlns:a16="http://schemas.microsoft.com/office/drawing/2014/main" id="{9C691FD7-D0B0-4E4F-8DE7-1CFC2482BAFE}"/>
              </a:ext>
            </a:extLst>
          </p:cNvPr>
          <p:cNvPicPr>
            <a:picLocks noChangeAspect="1"/>
          </p:cNvPicPr>
          <p:nvPr/>
        </p:nvPicPr>
        <p:blipFill>
          <a:blip r:embed="rId4"/>
          <a:stretch>
            <a:fillRect/>
          </a:stretch>
        </p:blipFill>
        <p:spPr>
          <a:xfrm>
            <a:off x="110102" y="49313"/>
            <a:ext cx="1946849" cy="2059393"/>
          </a:xfrm>
          <a:prstGeom prst="rect">
            <a:avLst/>
          </a:prstGeom>
          <a:noFill/>
          <a:ln cap="flat">
            <a:noFill/>
          </a:ln>
        </p:spPr>
      </p:pic>
      <p:pic>
        <p:nvPicPr>
          <p:cNvPr id="4" name="Grafik 7" descr="Ein Bild, das Schild, Uhr, Tür, Zeichnung enthält.&#10;&#10;Automatisch generierte Beschreibung">
            <a:extLst>
              <a:ext uri="{FF2B5EF4-FFF2-40B4-BE49-F238E27FC236}">
                <a16:creationId xmlns:a16="http://schemas.microsoft.com/office/drawing/2014/main" id="{CEDE240C-0527-43F8-A289-732A5F961EAF}"/>
              </a:ext>
            </a:extLst>
          </p:cNvPr>
          <p:cNvPicPr>
            <a:picLocks noChangeAspect="1"/>
          </p:cNvPicPr>
          <p:nvPr/>
        </p:nvPicPr>
        <p:blipFill>
          <a:blip r:embed="rId5"/>
          <a:stretch>
            <a:fillRect/>
          </a:stretch>
        </p:blipFill>
        <p:spPr>
          <a:xfrm>
            <a:off x="6677241" y="3798024"/>
            <a:ext cx="2155222" cy="2732053"/>
          </a:xfrm>
          <a:prstGeom prst="rect">
            <a:avLst/>
          </a:prstGeom>
          <a:noFill/>
          <a:ln cap="flat">
            <a:noFill/>
          </a:ln>
        </p:spPr>
      </p:pic>
      <p:pic>
        <p:nvPicPr>
          <p:cNvPr id="6" name="Grafik 5">
            <a:extLst>
              <a:ext uri="{FF2B5EF4-FFF2-40B4-BE49-F238E27FC236}">
                <a16:creationId xmlns:a16="http://schemas.microsoft.com/office/drawing/2014/main" id="{B41AEA87-F865-4552-B025-B34EB4232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16">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7B8EFA76-B847-4C08-8B39-A865642F6E16}"/>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3" name="Grafik 12" descr="Ein Bild, das Spiegel enthält.&#10;&#10;Automatisch generierte Beschreibung">
            <a:extLst>
              <a:ext uri="{FF2B5EF4-FFF2-40B4-BE49-F238E27FC236}">
                <a16:creationId xmlns:a16="http://schemas.microsoft.com/office/drawing/2014/main" id="{F247392F-6581-4DB1-95D3-74DFB5F29CB6}"/>
              </a:ext>
            </a:extLst>
          </p:cNvPr>
          <p:cNvPicPr>
            <a:picLocks noChangeAspect="1"/>
          </p:cNvPicPr>
          <p:nvPr/>
        </p:nvPicPr>
        <p:blipFill>
          <a:blip r:embed="rId4"/>
          <a:stretch>
            <a:fillRect/>
          </a:stretch>
        </p:blipFill>
        <p:spPr>
          <a:xfrm>
            <a:off x="2382798" y="1147572"/>
            <a:ext cx="2259884" cy="2281427"/>
          </a:xfrm>
          <a:prstGeom prst="rect">
            <a:avLst/>
          </a:prstGeom>
          <a:noFill/>
          <a:ln cap="flat">
            <a:noFill/>
          </a:ln>
        </p:spPr>
      </p:pic>
      <p:pic>
        <p:nvPicPr>
          <p:cNvPr id="4" name="Grafik 7">
            <a:extLst>
              <a:ext uri="{FF2B5EF4-FFF2-40B4-BE49-F238E27FC236}">
                <a16:creationId xmlns:a16="http://schemas.microsoft.com/office/drawing/2014/main" id="{D1629B4A-9506-4EDF-826F-E3C297CC98AC}"/>
              </a:ext>
            </a:extLst>
          </p:cNvPr>
          <p:cNvPicPr>
            <a:picLocks noChangeAspect="1"/>
          </p:cNvPicPr>
          <p:nvPr/>
        </p:nvPicPr>
        <p:blipFill>
          <a:blip r:embed="rId5"/>
          <a:stretch>
            <a:fillRect/>
          </a:stretch>
        </p:blipFill>
        <p:spPr>
          <a:xfrm>
            <a:off x="110102" y="49313"/>
            <a:ext cx="1946849" cy="2059393"/>
          </a:xfrm>
          <a:prstGeom prst="rect">
            <a:avLst/>
          </a:prstGeom>
          <a:noFill/>
          <a:ln cap="flat">
            <a:noFill/>
          </a:ln>
        </p:spPr>
      </p:pic>
      <p:pic>
        <p:nvPicPr>
          <p:cNvPr id="5" name="Grafik 8" descr="Ein Bild, das Schild, Uhr, Tür, Zeichnung enthält.&#10;&#10;Automatisch generierte Beschreibung">
            <a:extLst>
              <a:ext uri="{FF2B5EF4-FFF2-40B4-BE49-F238E27FC236}">
                <a16:creationId xmlns:a16="http://schemas.microsoft.com/office/drawing/2014/main" id="{A78CF387-04DD-4A5F-8DB0-395FC9F8E0EF}"/>
              </a:ext>
            </a:extLst>
          </p:cNvPr>
          <p:cNvPicPr>
            <a:picLocks noChangeAspect="1"/>
          </p:cNvPicPr>
          <p:nvPr/>
        </p:nvPicPr>
        <p:blipFill>
          <a:blip r:embed="rId6"/>
          <a:stretch>
            <a:fillRect/>
          </a:stretch>
        </p:blipFill>
        <p:spPr>
          <a:xfrm>
            <a:off x="6677241" y="3798024"/>
            <a:ext cx="2155222" cy="2732053"/>
          </a:xfrm>
          <a:prstGeom prst="rect">
            <a:avLst/>
          </a:prstGeom>
          <a:noFill/>
          <a:ln cap="flat">
            <a:noFill/>
          </a:ln>
        </p:spPr>
      </p:pic>
      <p:pic>
        <p:nvPicPr>
          <p:cNvPr id="6" name="Grafik 10" descr="Ein Bild, das Zeichnung enthält.&#10;&#10;Automatisch generierte Beschreibung">
            <a:extLst>
              <a:ext uri="{FF2B5EF4-FFF2-40B4-BE49-F238E27FC236}">
                <a16:creationId xmlns:a16="http://schemas.microsoft.com/office/drawing/2014/main" id="{F91F015C-AA58-4627-8571-2981EEB3CF55}"/>
              </a:ext>
            </a:extLst>
          </p:cNvPr>
          <p:cNvPicPr>
            <a:picLocks noChangeAspect="1"/>
          </p:cNvPicPr>
          <p:nvPr/>
        </p:nvPicPr>
        <p:blipFill>
          <a:blip r:embed="rId7"/>
          <a:stretch>
            <a:fillRect/>
          </a:stretch>
        </p:blipFill>
        <p:spPr>
          <a:xfrm>
            <a:off x="2393871" y="1147581"/>
            <a:ext cx="2481699" cy="1907859"/>
          </a:xfrm>
          <a:prstGeom prst="rect">
            <a:avLst/>
          </a:prstGeom>
          <a:noFill/>
          <a:ln cap="flat">
            <a:noFill/>
          </a:ln>
        </p:spPr>
      </p:pic>
      <p:pic>
        <p:nvPicPr>
          <p:cNvPr id="8" name="Grafik 7">
            <a:extLst>
              <a:ext uri="{FF2B5EF4-FFF2-40B4-BE49-F238E27FC236}">
                <a16:creationId xmlns:a16="http://schemas.microsoft.com/office/drawing/2014/main" id="{F2CEACF3-9CD2-4B3E-9420-2C339706D8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17">
    <p:spTree>
      <p:nvGrpSpPr>
        <p:cNvPr id="1" name=""/>
        <p:cNvGrpSpPr/>
        <p:nvPr/>
      </p:nvGrpSpPr>
      <p:grpSpPr>
        <a:xfrm>
          <a:off x="0" y="0"/>
          <a:ext cx="0" cy="0"/>
          <a:chOff x="0" y="0"/>
          <a:chExt cx="0" cy="0"/>
        </a:xfrm>
      </p:grpSpPr>
      <p:pic>
        <p:nvPicPr>
          <p:cNvPr id="2" name="Grafik 10" descr="Ein Bild, das Zeichnung enthält.&#10;&#10;Automatisch generierte Beschreibung">
            <a:extLst>
              <a:ext uri="{FF2B5EF4-FFF2-40B4-BE49-F238E27FC236}">
                <a16:creationId xmlns:a16="http://schemas.microsoft.com/office/drawing/2014/main" id="{5D84F0D7-1381-472C-8193-DEF99D30E2D5}"/>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graphicFrame>
        <p:nvGraphicFramePr>
          <p:cNvPr id="3" name="Diagramm 3">
            <a:extLst>
              <a:ext uri="{FF2B5EF4-FFF2-40B4-BE49-F238E27FC236}">
                <a16:creationId xmlns:a16="http://schemas.microsoft.com/office/drawing/2014/main" id="{29134F1E-902B-49C6-9EBE-60BA320FFFAF}"/>
              </a:ext>
            </a:extLst>
          </p:cNvPr>
          <p:cNvGraphicFramePr/>
          <p:nvPr/>
        </p:nvGraphicFramePr>
        <p:xfrm>
          <a:off x="1361514" y="645456"/>
          <a:ext cx="7208745" cy="546846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feld 4">
            <a:extLst>
              <a:ext uri="{FF2B5EF4-FFF2-40B4-BE49-F238E27FC236}">
                <a16:creationId xmlns:a16="http://schemas.microsoft.com/office/drawing/2014/main" id="{AC2CF482-1487-412A-B7EF-CEF9108D1090}"/>
              </a:ext>
            </a:extLst>
          </p:cNvPr>
          <p:cNvSpPr txBox="1"/>
          <p:nvPr/>
        </p:nvSpPr>
        <p:spPr>
          <a:xfrm>
            <a:off x="7135904" y="848819"/>
            <a:ext cx="1792480" cy="646334"/>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2A6431"/>
                </a:solidFill>
                <a:uFillTx/>
                <a:latin typeface="Calibri"/>
              </a:rPr>
              <a:t>Ca. </a:t>
            </a:r>
            <a:r>
              <a:rPr lang="de-DE" sz="3600" b="1" i="0" u="none" strike="noStrike" kern="0" cap="none" spc="0" baseline="0">
                <a:solidFill>
                  <a:srgbClr val="2A6431"/>
                </a:solidFill>
                <a:uFillTx/>
                <a:latin typeface="Calibri"/>
              </a:rPr>
              <a:t>45</a:t>
            </a:r>
            <a:r>
              <a:rPr lang="de-DE" sz="3600" b="1" i="0" u="none" strike="noStrike" kern="1200" cap="none" spc="0" baseline="0">
                <a:solidFill>
                  <a:srgbClr val="2A6431"/>
                </a:solidFill>
                <a:uFillTx/>
                <a:latin typeface="Calibri"/>
              </a:rPr>
              <a:t> %</a:t>
            </a:r>
          </a:p>
        </p:txBody>
      </p:sp>
      <p:sp>
        <p:nvSpPr>
          <p:cNvPr id="6" name="Textfeld 11">
            <a:extLst>
              <a:ext uri="{FF2B5EF4-FFF2-40B4-BE49-F238E27FC236}">
                <a16:creationId xmlns:a16="http://schemas.microsoft.com/office/drawing/2014/main" id="{967AAB98-DC19-4539-A72B-47F5F8DB9800}"/>
              </a:ext>
            </a:extLst>
          </p:cNvPr>
          <p:cNvSpPr txBox="1"/>
          <p:nvPr/>
        </p:nvSpPr>
        <p:spPr>
          <a:xfrm>
            <a:off x="1514410" y="5569025"/>
            <a:ext cx="1792480" cy="646334"/>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000000"/>
                </a:solidFill>
                <a:uFillTx/>
                <a:latin typeface="Calibri"/>
              </a:rPr>
              <a:t>Ca. </a:t>
            </a:r>
            <a:r>
              <a:rPr lang="de-DE" sz="3600" b="1" i="0" u="none" strike="noStrike" kern="0" cap="none" spc="0" baseline="0">
                <a:solidFill>
                  <a:srgbClr val="000000"/>
                </a:solidFill>
                <a:uFillTx/>
                <a:latin typeface="Calibri"/>
              </a:rPr>
              <a:t>55</a:t>
            </a:r>
            <a:r>
              <a:rPr lang="de-DE" sz="3600" b="1" i="0" u="none" strike="noStrike" kern="1200" cap="none" spc="0" baseline="0">
                <a:solidFill>
                  <a:srgbClr val="000000"/>
                </a:solidFill>
                <a:uFillTx/>
                <a:latin typeface="Calibri"/>
              </a:rPr>
              <a:t> %</a:t>
            </a:r>
          </a:p>
        </p:txBody>
      </p:sp>
      <p:sp>
        <p:nvSpPr>
          <p:cNvPr id="7" name="Textfeld 7">
            <a:extLst>
              <a:ext uri="{FF2B5EF4-FFF2-40B4-BE49-F238E27FC236}">
                <a16:creationId xmlns:a16="http://schemas.microsoft.com/office/drawing/2014/main" id="{A3115132-8EBD-48F1-A627-D4545A2CEF20}"/>
              </a:ext>
            </a:extLst>
          </p:cNvPr>
          <p:cNvSpPr txBox="1"/>
          <p:nvPr/>
        </p:nvSpPr>
        <p:spPr>
          <a:xfrm>
            <a:off x="5850468" y="6488664"/>
            <a:ext cx="3293531"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Quelle: Umweltbundesamt, 2020</a:t>
            </a:r>
          </a:p>
        </p:txBody>
      </p:sp>
      <p:sp>
        <p:nvSpPr>
          <p:cNvPr id="8" name="Textfeld 8">
            <a:extLst>
              <a:ext uri="{FF2B5EF4-FFF2-40B4-BE49-F238E27FC236}">
                <a16:creationId xmlns:a16="http://schemas.microsoft.com/office/drawing/2014/main" id="{CBEA5B33-070F-40B1-B3BC-79339235F86F}"/>
              </a:ext>
            </a:extLst>
          </p:cNvPr>
          <p:cNvSpPr txBox="1"/>
          <p:nvPr/>
        </p:nvSpPr>
        <p:spPr>
          <a:xfrm>
            <a:off x="6011622" y="463545"/>
            <a:ext cx="2989603" cy="461662"/>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2A6431"/>
                </a:solidFill>
                <a:uFillTx/>
                <a:latin typeface="Calibri"/>
              </a:rPr>
              <a:t>Regenerative Energien</a:t>
            </a:r>
          </a:p>
        </p:txBody>
      </p:sp>
      <p:sp>
        <p:nvSpPr>
          <p:cNvPr id="9" name="Textfeld 14">
            <a:extLst>
              <a:ext uri="{FF2B5EF4-FFF2-40B4-BE49-F238E27FC236}">
                <a16:creationId xmlns:a16="http://schemas.microsoft.com/office/drawing/2014/main" id="{F799034F-83FB-446C-B3A9-A3FEC5EB163B}"/>
              </a:ext>
            </a:extLst>
          </p:cNvPr>
          <p:cNvSpPr txBox="1"/>
          <p:nvPr/>
        </p:nvSpPr>
        <p:spPr>
          <a:xfrm>
            <a:off x="1514410" y="6184078"/>
            <a:ext cx="3661321" cy="461662"/>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Calibri"/>
              </a:rPr>
              <a:t>Nicht</a:t>
            </a:r>
            <a:r>
              <a:rPr lang="de-DE" sz="2400" b="0" i="0" u="none" strike="noStrike" kern="1200" cap="none" spc="0" baseline="0">
                <a:solidFill>
                  <a:srgbClr val="000000"/>
                </a:solidFill>
                <a:uFillTx/>
                <a:latin typeface="Calibri"/>
              </a:rPr>
              <a:t> regenerative Energien</a:t>
            </a:r>
          </a:p>
        </p:txBody>
      </p:sp>
      <p:pic>
        <p:nvPicPr>
          <p:cNvPr id="10" name="Grafik 11" descr="Ein Bild, das Teller, Uhr, Schild enthält.&#10;&#10;Automatisch generierte Beschreibung">
            <a:extLst>
              <a:ext uri="{FF2B5EF4-FFF2-40B4-BE49-F238E27FC236}">
                <a16:creationId xmlns:a16="http://schemas.microsoft.com/office/drawing/2014/main" id="{5121E9AD-79A8-46FB-989A-A3B9F94110C7}"/>
              </a:ext>
            </a:extLst>
          </p:cNvPr>
          <p:cNvPicPr>
            <a:picLocks noChangeAspect="1"/>
          </p:cNvPicPr>
          <p:nvPr/>
        </p:nvPicPr>
        <p:blipFill>
          <a:blip r:embed="rId5"/>
          <a:stretch>
            <a:fillRect/>
          </a:stretch>
        </p:blipFill>
        <p:spPr>
          <a:xfrm>
            <a:off x="2138397" y="673446"/>
            <a:ext cx="5491191" cy="5491191"/>
          </a:xfrm>
          <a:prstGeom prst="rect">
            <a:avLst/>
          </a:prstGeom>
          <a:noFill/>
          <a:ln cap="flat">
            <a:noFill/>
          </a:ln>
        </p:spPr>
      </p:pic>
      <p:pic>
        <p:nvPicPr>
          <p:cNvPr id="11" name="Grafik 10">
            <a:extLst>
              <a:ext uri="{FF2B5EF4-FFF2-40B4-BE49-F238E27FC236}">
                <a16:creationId xmlns:a16="http://schemas.microsoft.com/office/drawing/2014/main" id="{61A4A7F4-964C-4E8A-A087-2B68786219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14">
    <p:spTree>
      <p:nvGrpSpPr>
        <p:cNvPr id="1" name=""/>
        <p:cNvGrpSpPr/>
        <p:nvPr/>
      </p:nvGrpSpPr>
      <p:grpSpPr>
        <a:xfrm>
          <a:off x="0" y="0"/>
          <a:ext cx="0" cy="0"/>
          <a:chOff x="0" y="0"/>
          <a:chExt cx="0" cy="0"/>
        </a:xfrm>
      </p:grpSpPr>
      <p:pic>
        <p:nvPicPr>
          <p:cNvPr id="2" name="Grafik 8" descr="Ein Bild, das Zeichnung enthält.&#10;&#10;Automatisch generierte Beschreibung">
            <a:extLst>
              <a:ext uri="{FF2B5EF4-FFF2-40B4-BE49-F238E27FC236}">
                <a16:creationId xmlns:a16="http://schemas.microsoft.com/office/drawing/2014/main" id="{1F9F9349-F671-4750-A6D6-2F46E818B17B}"/>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3" name="Textfeld 10">
            <a:extLst>
              <a:ext uri="{FF2B5EF4-FFF2-40B4-BE49-F238E27FC236}">
                <a16:creationId xmlns:a16="http://schemas.microsoft.com/office/drawing/2014/main" id="{EBE41721-2D2C-41C3-A453-3F071F00F322}"/>
              </a:ext>
            </a:extLst>
          </p:cNvPr>
          <p:cNvSpPr txBox="1"/>
          <p:nvPr/>
        </p:nvSpPr>
        <p:spPr>
          <a:xfrm>
            <a:off x="5595716" y="99203"/>
            <a:ext cx="1704889" cy="120033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7200" b="1" i="0" u="none" strike="noStrike" kern="1200" cap="none" spc="0" baseline="0">
                <a:solidFill>
                  <a:srgbClr val="C55A11"/>
                </a:solidFill>
                <a:uFillTx/>
                <a:latin typeface="Calibri"/>
              </a:rPr>
              <a:t>CO</a:t>
            </a:r>
            <a:r>
              <a:rPr lang="de-DE" sz="7200" b="1" i="0" u="none" strike="noStrike" kern="1200" cap="none" spc="0" baseline="-25000">
                <a:solidFill>
                  <a:srgbClr val="C55A11"/>
                </a:solidFill>
                <a:uFillTx/>
                <a:latin typeface="Calibri"/>
              </a:rPr>
              <a:t>2</a:t>
            </a:r>
          </a:p>
        </p:txBody>
      </p:sp>
      <p:sp>
        <p:nvSpPr>
          <p:cNvPr id="4" name="Pfeil: nach rechts 11">
            <a:extLst>
              <a:ext uri="{FF2B5EF4-FFF2-40B4-BE49-F238E27FC236}">
                <a16:creationId xmlns:a16="http://schemas.microsoft.com/office/drawing/2014/main" id="{912DD7E1-6ADE-41EF-AD45-58FB6D7D7ADC}"/>
              </a:ext>
            </a:extLst>
          </p:cNvPr>
          <p:cNvSpPr/>
          <p:nvPr/>
        </p:nvSpPr>
        <p:spPr>
          <a:xfrm rot="19844118">
            <a:off x="4740389" y="924785"/>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55A1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5" name="Grafik 9">
            <a:extLst>
              <a:ext uri="{FF2B5EF4-FFF2-40B4-BE49-F238E27FC236}">
                <a16:creationId xmlns:a16="http://schemas.microsoft.com/office/drawing/2014/main" id="{891730BA-BB38-475F-B6F6-A48F20076420}"/>
              </a:ext>
            </a:extLst>
          </p:cNvPr>
          <p:cNvPicPr>
            <a:picLocks noChangeAspect="1"/>
          </p:cNvPicPr>
          <p:nvPr/>
        </p:nvPicPr>
        <p:blipFill>
          <a:blip r:embed="rId4"/>
          <a:stretch>
            <a:fillRect/>
          </a:stretch>
        </p:blipFill>
        <p:spPr>
          <a:xfrm>
            <a:off x="110102" y="49313"/>
            <a:ext cx="1946849" cy="2059393"/>
          </a:xfrm>
          <a:prstGeom prst="rect">
            <a:avLst/>
          </a:prstGeom>
          <a:noFill/>
          <a:ln cap="flat">
            <a:noFill/>
          </a:ln>
        </p:spPr>
      </p:pic>
      <p:pic>
        <p:nvPicPr>
          <p:cNvPr id="6" name="Grafik 10" descr="Ein Bild, das Schild, Uhr, Tür, Zeichnung enthält.&#10;&#10;Automatisch generierte Beschreibung">
            <a:extLst>
              <a:ext uri="{FF2B5EF4-FFF2-40B4-BE49-F238E27FC236}">
                <a16:creationId xmlns:a16="http://schemas.microsoft.com/office/drawing/2014/main" id="{0A7B5A0E-74AA-4F64-9E89-3D11B970E413}"/>
              </a:ext>
            </a:extLst>
          </p:cNvPr>
          <p:cNvPicPr>
            <a:picLocks noChangeAspect="1"/>
          </p:cNvPicPr>
          <p:nvPr/>
        </p:nvPicPr>
        <p:blipFill>
          <a:blip r:embed="rId5"/>
          <a:stretch>
            <a:fillRect/>
          </a:stretch>
        </p:blipFill>
        <p:spPr>
          <a:xfrm>
            <a:off x="6677241" y="3798024"/>
            <a:ext cx="2155222" cy="2732053"/>
          </a:xfrm>
          <a:prstGeom prst="rect">
            <a:avLst/>
          </a:prstGeom>
          <a:noFill/>
          <a:ln cap="flat">
            <a:noFill/>
          </a:ln>
        </p:spPr>
      </p:pic>
      <p:pic>
        <p:nvPicPr>
          <p:cNvPr id="7" name="Grafik 11" descr="Ein Bild, das Spiegel enthält.&#10;&#10;Automatisch generierte Beschreibung">
            <a:extLst>
              <a:ext uri="{FF2B5EF4-FFF2-40B4-BE49-F238E27FC236}">
                <a16:creationId xmlns:a16="http://schemas.microsoft.com/office/drawing/2014/main" id="{D23705C7-76B9-45EC-9B22-21C2200D65F7}"/>
              </a:ext>
            </a:extLst>
          </p:cNvPr>
          <p:cNvPicPr>
            <a:picLocks noChangeAspect="1"/>
          </p:cNvPicPr>
          <p:nvPr/>
        </p:nvPicPr>
        <p:blipFill>
          <a:blip r:embed="rId6"/>
          <a:stretch>
            <a:fillRect/>
          </a:stretch>
        </p:blipFill>
        <p:spPr>
          <a:xfrm>
            <a:off x="2382798" y="1147572"/>
            <a:ext cx="2259884" cy="2281427"/>
          </a:xfrm>
          <a:prstGeom prst="rect">
            <a:avLst/>
          </a:prstGeom>
          <a:noFill/>
          <a:ln cap="flat">
            <a:noFill/>
          </a:ln>
        </p:spPr>
      </p:pic>
      <p:pic>
        <p:nvPicPr>
          <p:cNvPr id="8" name="Grafik 12" descr="Ein Bild, das Zeichnung enthält.&#10;&#10;Automatisch generierte Beschreibung">
            <a:extLst>
              <a:ext uri="{FF2B5EF4-FFF2-40B4-BE49-F238E27FC236}">
                <a16:creationId xmlns:a16="http://schemas.microsoft.com/office/drawing/2014/main" id="{AEF5D901-5B58-47D4-8005-BA998D0831A1}"/>
              </a:ext>
            </a:extLst>
          </p:cNvPr>
          <p:cNvPicPr>
            <a:picLocks noChangeAspect="1"/>
          </p:cNvPicPr>
          <p:nvPr/>
        </p:nvPicPr>
        <p:blipFill>
          <a:blip r:embed="rId7"/>
          <a:stretch>
            <a:fillRect/>
          </a:stretch>
        </p:blipFill>
        <p:spPr>
          <a:xfrm>
            <a:off x="2393871" y="1147581"/>
            <a:ext cx="2481699" cy="1907859"/>
          </a:xfrm>
          <a:prstGeom prst="rect">
            <a:avLst/>
          </a:prstGeom>
          <a:noFill/>
          <a:ln cap="flat">
            <a:noFill/>
          </a:ln>
        </p:spPr>
      </p:pic>
      <p:pic>
        <p:nvPicPr>
          <p:cNvPr id="10" name="Grafik 9">
            <a:extLst>
              <a:ext uri="{FF2B5EF4-FFF2-40B4-BE49-F238E27FC236}">
                <a16:creationId xmlns:a16="http://schemas.microsoft.com/office/drawing/2014/main" id="{7CC1B74F-C19A-4F07-B4A0-E3182ED476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18">
    <p:spTree>
      <p:nvGrpSpPr>
        <p:cNvPr id="1" name=""/>
        <p:cNvGrpSpPr/>
        <p:nvPr/>
      </p:nvGrpSpPr>
      <p:grpSpPr>
        <a:xfrm>
          <a:off x="0" y="0"/>
          <a:ext cx="0" cy="0"/>
          <a:chOff x="0" y="0"/>
          <a:chExt cx="0" cy="0"/>
        </a:xfrm>
      </p:grpSpPr>
      <p:pic>
        <p:nvPicPr>
          <p:cNvPr id="2" name="Grafik 10" descr="Ein Bild, das Zeichnung enthält.&#10;&#10;Automatisch generierte Beschreibung">
            <a:extLst>
              <a:ext uri="{FF2B5EF4-FFF2-40B4-BE49-F238E27FC236}">
                <a16:creationId xmlns:a16="http://schemas.microsoft.com/office/drawing/2014/main" id="{07D68B32-C998-4A4B-9632-98013E99B500}"/>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3" name="Pfeil: nach rechts 9">
            <a:extLst>
              <a:ext uri="{FF2B5EF4-FFF2-40B4-BE49-F238E27FC236}">
                <a16:creationId xmlns:a16="http://schemas.microsoft.com/office/drawing/2014/main" id="{D599E677-43B4-43E4-9212-1E194B5F763E}"/>
              </a:ext>
            </a:extLst>
          </p:cNvPr>
          <p:cNvSpPr/>
          <p:nvPr/>
        </p:nvSpPr>
        <p:spPr>
          <a:xfrm rot="2163787">
            <a:off x="4565589" y="3117080"/>
            <a:ext cx="2236969" cy="1256275"/>
          </a:xfrm>
          <a:custGeom>
            <a:avLst>
              <a:gd name="f0" fmla="val 16907"/>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latin typeface="Calibri"/>
              </a:rPr>
              <a:t>Klimawandel</a:t>
            </a:r>
          </a:p>
        </p:txBody>
      </p:sp>
      <p:sp>
        <p:nvSpPr>
          <p:cNvPr id="4" name="Textfeld 12">
            <a:extLst>
              <a:ext uri="{FF2B5EF4-FFF2-40B4-BE49-F238E27FC236}">
                <a16:creationId xmlns:a16="http://schemas.microsoft.com/office/drawing/2014/main" id="{AB1F82FD-480D-43E7-B486-EAE9C7C96A6B}"/>
              </a:ext>
            </a:extLst>
          </p:cNvPr>
          <p:cNvSpPr txBox="1"/>
          <p:nvPr/>
        </p:nvSpPr>
        <p:spPr>
          <a:xfrm>
            <a:off x="5850468" y="6488664"/>
            <a:ext cx="3293531"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Quelle: Umweltbundesamt, 2018</a:t>
            </a:r>
          </a:p>
        </p:txBody>
      </p:sp>
      <p:pic>
        <p:nvPicPr>
          <p:cNvPr id="5" name="Grafik 11">
            <a:extLst>
              <a:ext uri="{FF2B5EF4-FFF2-40B4-BE49-F238E27FC236}">
                <a16:creationId xmlns:a16="http://schemas.microsoft.com/office/drawing/2014/main" id="{2CC5E59C-B952-43D3-B3BE-8DAB6B7FDF5F}"/>
              </a:ext>
            </a:extLst>
          </p:cNvPr>
          <p:cNvPicPr>
            <a:picLocks noChangeAspect="1"/>
          </p:cNvPicPr>
          <p:nvPr/>
        </p:nvPicPr>
        <p:blipFill>
          <a:blip r:embed="rId4"/>
          <a:stretch>
            <a:fillRect/>
          </a:stretch>
        </p:blipFill>
        <p:spPr>
          <a:xfrm>
            <a:off x="110102" y="49313"/>
            <a:ext cx="1946849" cy="2059393"/>
          </a:xfrm>
          <a:prstGeom prst="rect">
            <a:avLst/>
          </a:prstGeom>
          <a:noFill/>
          <a:ln cap="flat">
            <a:noFill/>
          </a:ln>
        </p:spPr>
      </p:pic>
      <p:pic>
        <p:nvPicPr>
          <p:cNvPr id="6" name="Grafik 12" descr="Ein Bild, das Schild, Uhr, Tür, Zeichnung enthält.&#10;&#10;Automatisch generierte Beschreibung">
            <a:extLst>
              <a:ext uri="{FF2B5EF4-FFF2-40B4-BE49-F238E27FC236}">
                <a16:creationId xmlns:a16="http://schemas.microsoft.com/office/drawing/2014/main" id="{94C70BED-CC7B-49CE-A9DA-963921341913}"/>
              </a:ext>
            </a:extLst>
          </p:cNvPr>
          <p:cNvPicPr>
            <a:picLocks noChangeAspect="1"/>
          </p:cNvPicPr>
          <p:nvPr/>
        </p:nvPicPr>
        <p:blipFill>
          <a:blip r:embed="rId5"/>
          <a:stretch>
            <a:fillRect/>
          </a:stretch>
        </p:blipFill>
        <p:spPr>
          <a:xfrm>
            <a:off x="6677241" y="3798024"/>
            <a:ext cx="2155222" cy="2732053"/>
          </a:xfrm>
          <a:prstGeom prst="rect">
            <a:avLst/>
          </a:prstGeom>
          <a:noFill/>
          <a:ln cap="flat">
            <a:noFill/>
          </a:ln>
        </p:spPr>
      </p:pic>
      <p:sp>
        <p:nvSpPr>
          <p:cNvPr id="7" name="Textfeld 10">
            <a:extLst>
              <a:ext uri="{FF2B5EF4-FFF2-40B4-BE49-F238E27FC236}">
                <a16:creationId xmlns:a16="http://schemas.microsoft.com/office/drawing/2014/main" id="{4CCCE308-FACC-4687-A8B2-1272ECAF3977}"/>
              </a:ext>
            </a:extLst>
          </p:cNvPr>
          <p:cNvSpPr txBox="1"/>
          <p:nvPr/>
        </p:nvSpPr>
        <p:spPr>
          <a:xfrm>
            <a:off x="5595716" y="99203"/>
            <a:ext cx="1704889" cy="120033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7200" b="1" i="0" u="none" strike="noStrike" kern="1200" cap="none" spc="0" baseline="0">
                <a:solidFill>
                  <a:srgbClr val="C55A11"/>
                </a:solidFill>
                <a:uFillTx/>
                <a:latin typeface="Calibri"/>
              </a:rPr>
              <a:t>CO</a:t>
            </a:r>
            <a:r>
              <a:rPr lang="de-DE" sz="7200" b="1" i="0" u="none" strike="noStrike" kern="1200" cap="none" spc="0" baseline="-25000">
                <a:solidFill>
                  <a:srgbClr val="C55A11"/>
                </a:solidFill>
                <a:uFillTx/>
                <a:latin typeface="Calibri"/>
              </a:rPr>
              <a:t>2</a:t>
            </a:r>
          </a:p>
        </p:txBody>
      </p:sp>
      <p:sp>
        <p:nvSpPr>
          <p:cNvPr id="8" name="Pfeil: nach rechts 11">
            <a:extLst>
              <a:ext uri="{FF2B5EF4-FFF2-40B4-BE49-F238E27FC236}">
                <a16:creationId xmlns:a16="http://schemas.microsoft.com/office/drawing/2014/main" id="{583871ED-1DE7-44D1-B72B-1D1CEB71CF36}"/>
              </a:ext>
            </a:extLst>
          </p:cNvPr>
          <p:cNvSpPr/>
          <p:nvPr/>
        </p:nvSpPr>
        <p:spPr>
          <a:xfrm rot="19844118">
            <a:off x="4740389" y="924785"/>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55A1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9" name="Grafik 16" descr="Ein Bild, das Spiegel enthält.&#10;&#10;Automatisch generierte Beschreibung">
            <a:extLst>
              <a:ext uri="{FF2B5EF4-FFF2-40B4-BE49-F238E27FC236}">
                <a16:creationId xmlns:a16="http://schemas.microsoft.com/office/drawing/2014/main" id="{25696124-042F-42DC-BF7C-23FDAF3D8B55}"/>
              </a:ext>
            </a:extLst>
          </p:cNvPr>
          <p:cNvPicPr>
            <a:picLocks noChangeAspect="1"/>
          </p:cNvPicPr>
          <p:nvPr/>
        </p:nvPicPr>
        <p:blipFill>
          <a:blip r:embed="rId6"/>
          <a:stretch>
            <a:fillRect/>
          </a:stretch>
        </p:blipFill>
        <p:spPr>
          <a:xfrm>
            <a:off x="2382798" y="1147572"/>
            <a:ext cx="2259884" cy="2281427"/>
          </a:xfrm>
          <a:prstGeom prst="rect">
            <a:avLst/>
          </a:prstGeom>
          <a:noFill/>
          <a:ln cap="flat">
            <a:noFill/>
          </a:ln>
        </p:spPr>
      </p:pic>
      <p:pic>
        <p:nvPicPr>
          <p:cNvPr id="10" name="Grafik 17" descr="Ein Bild, das Zeichnung enthält.&#10;&#10;Automatisch generierte Beschreibung">
            <a:extLst>
              <a:ext uri="{FF2B5EF4-FFF2-40B4-BE49-F238E27FC236}">
                <a16:creationId xmlns:a16="http://schemas.microsoft.com/office/drawing/2014/main" id="{4AFD8214-D499-4D03-A07D-083D66EAD539}"/>
              </a:ext>
            </a:extLst>
          </p:cNvPr>
          <p:cNvPicPr>
            <a:picLocks noChangeAspect="1"/>
          </p:cNvPicPr>
          <p:nvPr/>
        </p:nvPicPr>
        <p:blipFill>
          <a:blip r:embed="rId7"/>
          <a:stretch>
            <a:fillRect/>
          </a:stretch>
        </p:blipFill>
        <p:spPr>
          <a:xfrm>
            <a:off x="2393871" y="1147581"/>
            <a:ext cx="2481699" cy="1907859"/>
          </a:xfrm>
          <a:prstGeom prst="rect">
            <a:avLst/>
          </a:prstGeom>
          <a:noFill/>
          <a:ln cap="flat">
            <a:noFill/>
          </a:ln>
        </p:spPr>
      </p:pic>
      <p:pic>
        <p:nvPicPr>
          <p:cNvPr id="12" name="Grafik 11">
            <a:extLst>
              <a:ext uri="{FF2B5EF4-FFF2-40B4-BE49-F238E27FC236}">
                <a16:creationId xmlns:a16="http://schemas.microsoft.com/office/drawing/2014/main" id="{D8F456FE-DC4C-41F1-8EC9-55CFDF1D28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Grafik 5" descr="Ein Bild, das Zeichnung enthält.&#10;&#10;Automatisch generierte Beschreibung">
            <a:extLst>
              <a:ext uri="{FF2B5EF4-FFF2-40B4-BE49-F238E27FC236}">
                <a16:creationId xmlns:a16="http://schemas.microsoft.com/office/drawing/2014/main" id="{B5B2F639-F51C-4DEF-B0B0-1C537E6CD4F8}"/>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3" name="Text Box 11">
            <a:extLst>
              <a:ext uri="{FF2B5EF4-FFF2-40B4-BE49-F238E27FC236}">
                <a16:creationId xmlns:a16="http://schemas.microsoft.com/office/drawing/2014/main" id="{DB0C75C2-D611-4064-8AB8-167D0E55BDBC}"/>
              </a:ext>
            </a:extLst>
          </p:cNvPr>
          <p:cNvSpPr txBox="1"/>
          <p:nvPr/>
        </p:nvSpPr>
        <p:spPr>
          <a:xfrm rot="16200004">
            <a:off x="-874403" y="5375273"/>
            <a:ext cx="2243132" cy="531815"/>
          </a:xfrm>
          <a:prstGeom prst="rect">
            <a:avLst/>
          </a:prstGeom>
          <a:noFill/>
          <a:ln cap="flat">
            <a:noFill/>
          </a:ln>
        </p:spPr>
        <p:txBody>
          <a:bodyPr vert="horz" wrap="square" lIns="36576" tIns="36576" rIns="36576" bIns="36576"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206241"/>
                </a:solidFill>
                <a:uFillTx/>
                <a:latin typeface="Hurryup" pitchFamily="2"/>
              </a:rPr>
              <a:t>Gemeinde N</a:t>
            </a:r>
            <a:endParaRPr lang="de-DE" sz="1600" b="0" i="0" u="none" strike="noStrike" kern="1200" cap="none" spc="0" baseline="0">
              <a:solidFill>
                <a:srgbClr val="000000"/>
              </a:solidFill>
              <a:uFillTx/>
              <a:latin typeface="Arial" pitchFamily="34"/>
            </a:endParaRPr>
          </a:p>
        </p:txBody>
      </p:sp>
      <p:sp>
        <p:nvSpPr>
          <p:cNvPr id="4" name="Sprechblase: oval 9">
            <a:extLst>
              <a:ext uri="{FF2B5EF4-FFF2-40B4-BE49-F238E27FC236}">
                <a16:creationId xmlns:a16="http://schemas.microsoft.com/office/drawing/2014/main" id="{BB0910AD-BC6D-41BC-BFAD-F6A373169FE4}"/>
              </a:ext>
            </a:extLst>
          </p:cNvPr>
          <p:cNvSpPr/>
          <p:nvPr/>
        </p:nvSpPr>
        <p:spPr>
          <a:xfrm>
            <a:off x="247162" y="930091"/>
            <a:ext cx="3829882" cy="2035646"/>
          </a:xfrm>
          <a:custGeom>
            <a:avLst>
              <a:gd name="f0" fmla="val 8530"/>
              <a:gd name="f1" fmla="val 30659"/>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 f10 1 180"/>
              <a:gd name="f21" fmla="+- f13 0 f12"/>
              <a:gd name="f22" fmla="+- f9 0 f8"/>
              <a:gd name="f23" fmla="pin -2147483647 f0 2147483647"/>
              <a:gd name="f24" fmla="pin -2147483647 f1 2147483647"/>
              <a:gd name="f25" fmla="*/ f15 f3 1"/>
              <a:gd name="f26" fmla="*/ f16 f3 1"/>
              <a:gd name="f27" fmla="*/ f17 f3 1"/>
              <a:gd name="f28" fmla="val f23"/>
              <a:gd name="f29" fmla="val f24"/>
              <a:gd name="f30" fmla="*/ f21 1 2"/>
              <a:gd name="f31" fmla="*/ f22 1 21600"/>
              <a:gd name="f32" fmla="*/ f23 f18 1"/>
              <a:gd name="f33" fmla="*/ f24 f19 1"/>
              <a:gd name="f34" fmla="*/ f25 1 f5"/>
              <a:gd name="f35" fmla="*/ f26 1 f5"/>
              <a:gd name="f36" fmla="*/ f27 1 f5"/>
              <a:gd name="f37" fmla="+- f28 0 10800"/>
              <a:gd name="f38" fmla="+- f29 0 10800"/>
              <a:gd name="f39" fmla="+- f12 f30 0"/>
              <a:gd name="f40" fmla="*/ f30 f30 1"/>
              <a:gd name="f41" fmla="*/ 3200 f31 1"/>
              <a:gd name="f42" fmla="*/ 18400 f31 1"/>
              <a:gd name="f43" fmla="*/ 3160 f31 1"/>
              <a:gd name="f44" fmla="*/ 18440 f31 1"/>
              <a:gd name="f45" fmla="+- f34 0 f4"/>
              <a:gd name="f46" fmla="+- f35 0 f4"/>
              <a:gd name="f47" fmla="+- f36 0 f4"/>
              <a:gd name="f48" fmla="*/ f37 f37 1"/>
              <a:gd name="f49" fmla="*/ f38 f38 1"/>
              <a:gd name="f50" fmla="+- 0 0 f38"/>
              <a:gd name="f51" fmla="+- 0 0 f37"/>
              <a:gd name="f52" fmla="*/ f43 1 f31"/>
              <a:gd name="f53" fmla="*/ f44 1 f31"/>
              <a:gd name="f54" fmla="*/ f41 1 f31"/>
              <a:gd name="f55" fmla="*/ f42 1 f31"/>
              <a:gd name="f56" fmla="+- f48 f49 0"/>
              <a:gd name="f57" fmla="+- 0 0 f50"/>
              <a:gd name="f58" fmla="+- 0 0 f51"/>
              <a:gd name="f59" fmla="*/ f54 f18 1"/>
              <a:gd name="f60" fmla="*/ f55 f18 1"/>
              <a:gd name="f61" fmla="*/ f55 f19 1"/>
              <a:gd name="f62" fmla="*/ f54 f19 1"/>
              <a:gd name="f63" fmla="*/ f52 f18 1"/>
              <a:gd name="f64" fmla="*/ f52 f19 1"/>
              <a:gd name="f65" fmla="*/ f53 f19 1"/>
              <a:gd name="f66" fmla="*/ f53 f18 1"/>
              <a:gd name="f67" fmla="sqrt f56"/>
              <a:gd name="f68" fmla="+- 0 0 f57"/>
              <a:gd name="f69" fmla="+- 0 0 f58"/>
              <a:gd name="f70" fmla="at2 f68 f69"/>
              <a:gd name="f71" fmla="+- f67 0 10800"/>
              <a:gd name="f72" fmla="+- f70 f4 0"/>
              <a:gd name="f73" fmla="*/ f72 f10 1"/>
              <a:gd name="f74" fmla="*/ f73 1 f3"/>
              <a:gd name="f75" fmla="+- 0 0 f74"/>
              <a:gd name="f76" fmla="val f75"/>
              <a:gd name="f77" fmla="+- 0 0 f76"/>
              <a:gd name="f78" fmla="*/ f77 f3 1"/>
              <a:gd name="f79" fmla="*/ f78 1 f10"/>
              <a:gd name="f80" fmla="+- f79 0 f4"/>
              <a:gd name="f81" fmla="*/ f79 f10 1"/>
              <a:gd name="f82" fmla="*/ f81 1 f3"/>
              <a:gd name="f83" fmla="+- f80 f4 0"/>
              <a:gd name="f84" fmla="+- 0 0 f82"/>
              <a:gd name="f85" fmla="*/ f83 f10 1"/>
              <a:gd name="f86" fmla="*/ f84 1 f20"/>
              <a:gd name="f87" fmla="*/ f85 1 f3"/>
              <a:gd name="f88" fmla="+- f86 0 10"/>
              <a:gd name="f89" fmla="+- f86 10 0"/>
              <a:gd name="f90" fmla="+- 0 0 f87"/>
              <a:gd name="f91" fmla="*/ f88 f20 1"/>
              <a:gd name="f92" fmla="*/ f89 f20 1"/>
              <a:gd name="f93" fmla="+- 0 0 f90"/>
              <a:gd name="f94" fmla="+- 0 0 f91"/>
              <a:gd name="f95" fmla="+- 0 0 f92"/>
              <a:gd name="f96" fmla="*/ f93 f3 1"/>
              <a:gd name="f97" fmla="*/ f94 f3 1"/>
              <a:gd name="f98" fmla="*/ f95 f3 1"/>
              <a:gd name="f99" fmla="*/ f96 1 f10"/>
              <a:gd name="f100" fmla="*/ f97 1 f10"/>
              <a:gd name="f101" fmla="*/ f98 1 f10"/>
              <a:gd name="f102" fmla="+- f99 0 f4"/>
              <a:gd name="f103" fmla="sin 1 f102"/>
              <a:gd name="f104" fmla="cos 1 f102"/>
              <a:gd name="f105" fmla="+- f100 0 f4"/>
              <a:gd name="f106" fmla="+- f101 0 f4"/>
              <a:gd name="f107" fmla="+- 0 0 f103"/>
              <a:gd name="f108" fmla="+- 0 0 f104"/>
              <a:gd name="f109" fmla="+- f105 f4 0"/>
              <a:gd name="f110" fmla="+- f106 f4 0"/>
              <a:gd name="f111" fmla="+- 0 0 f107"/>
              <a:gd name="f112" fmla="+- 0 0 f108"/>
              <a:gd name="f113" fmla="*/ f109 f10 1"/>
              <a:gd name="f114" fmla="*/ f110 f10 1"/>
              <a:gd name="f115" fmla="val f111"/>
              <a:gd name="f116" fmla="val f112"/>
              <a:gd name="f117" fmla="*/ f113 1 f3"/>
              <a:gd name="f118" fmla="*/ f114 1 f3"/>
              <a:gd name="f119" fmla="+- 0 0 f115"/>
              <a:gd name="f120" fmla="+- 0 0 f116"/>
              <a:gd name="f121" fmla="+- 0 0 f117"/>
              <a:gd name="f122" fmla="+- 0 0 f118"/>
              <a:gd name="f123" fmla="*/ 10800 f119 1"/>
              <a:gd name="f124" fmla="*/ 10800 f120 1"/>
              <a:gd name="f125" fmla="+- 0 0 f121"/>
              <a:gd name="f126" fmla="+- 0 0 f122"/>
              <a:gd name="f127" fmla="+- f123 10800 0"/>
              <a:gd name="f128" fmla="+- f124 10800 0"/>
              <a:gd name="f129" fmla="*/ f125 f3 1"/>
              <a:gd name="f130" fmla="*/ f126 f3 1"/>
              <a:gd name="f131" fmla="?: f71 f28 f127"/>
              <a:gd name="f132" fmla="?: f71 f29 f128"/>
              <a:gd name="f133" fmla="*/ f129 1 f10"/>
              <a:gd name="f134" fmla="*/ f130 1 f10"/>
              <a:gd name="f135" fmla="+- f133 0 f4"/>
              <a:gd name="f136" fmla="+- f134 0 f4"/>
              <a:gd name="f137" fmla="*/ f131 f18 1"/>
              <a:gd name="f138" fmla="*/ f132 f19 1"/>
              <a:gd name="f139" fmla="sin 1 f135"/>
              <a:gd name="f140" fmla="cos 1 f135"/>
              <a:gd name="f141" fmla="sin 1 f136"/>
              <a:gd name="f142" fmla="cos 1 f136"/>
              <a:gd name="f143" fmla="+- 0 0 f139"/>
              <a:gd name="f144" fmla="+- 0 0 f140"/>
              <a:gd name="f145" fmla="+- 0 0 f141"/>
              <a:gd name="f146" fmla="+- 0 0 f142"/>
              <a:gd name="f147" fmla="+- 0 0 f143"/>
              <a:gd name="f148" fmla="+- 0 0 f144"/>
              <a:gd name="f149" fmla="+- 0 0 f145"/>
              <a:gd name="f150" fmla="+- 0 0 f146"/>
              <a:gd name="f151" fmla="val f147"/>
              <a:gd name="f152" fmla="val f148"/>
              <a:gd name="f153" fmla="val f149"/>
              <a:gd name="f154" fmla="val f150"/>
              <a:gd name="f155" fmla="+- 0 0 f151"/>
              <a:gd name="f156" fmla="+- 0 0 f152"/>
              <a:gd name="f157" fmla="+- 0 0 f153"/>
              <a:gd name="f158" fmla="+- 0 0 f154"/>
              <a:gd name="f159" fmla="*/ 10800 f155 1"/>
              <a:gd name="f160" fmla="*/ 10800 f156 1"/>
              <a:gd name="f161" fmla="*/ 10800 f157 1"/>
              <a:gd name="f162" fmla="*/ 10800 f158 1"/>
              <a:gd name="f163" fmla="+- f159 10800 0"/>
              <a:gd name="f164" fmla="+- f160 10800 0"/>
              <a:gd name="f165" fmla="+- f161 10800 0"/>
              <a:gd name="f166" fmla="+- f162 10800 0"/>
              <a:gd name="f167" fmla="+- f165 0 f39"/>
              <a:gd name="f168" fmla="+- f166 0 f39"/>
              <a:gd name="f169" fmla="+- f163 0 f39"/>
              <a:gd name="f170" fmla="+- f164 0 f39"/>
              <a:gd name="f171" fmla="+- 0 0 f167"/>
              <a:gd name="f172" fmla="+- 0 0 f168"/>
              <a:gd name="f173" fmla="+- 0 0 f169"/>
              <a:gd name="f174" fmla="+- 0 0 f170"/>
              <a:gd name="f175" fmla="+- 0 0 f171"/>
              <a:gd name="f176" fmla="+- 0 0 f172"/>
              <a:gd name="f177" fmla="+- 0 0 f173"/>
              <a:gd name="f178" fmla="+- 0 0 f174"/>
              <a:gd name="f179" fmla="at2 f175 f176"/>
              <a:gd name="f180" fmla="at2 f177 f178"/>
              <a:gd name="f181" fmla="+- f179 f4 0"/>
              <a:gd name="f182" fmla="+- f180 f4 0"/>
              <a:gd name="f183" fmla="*/ f181 f10 1"/>
              <a:gd name="f184" fmla="*/ f182 f10 1"/>
              <a:gd name="f185" fmla="*/ f183 1 f3"/>
              <a:gd name="f186" fmla="*/ f184 1 f3"/>
              <a:gd name="f187" fmla="+- 0 0 f185"/>
              <a:gd name="f188" fmla="+- 0 0 f186"/>
              <a:gd name="f189" fmla="val f187"/>
              <a:gd name="f190" fmla="val f188"/>
              <a:gd name="f191" fmla="+- 0 0 f189"/>
              <a:gd name="f192" fmla="+- 0 0 f190"/>
              <a:gd name="f193" fmla="*/ f191 f3 1"/>
              <a:gd name="f194" fmla="*/ f192 f3 1"/>
              <a:gd name="f195" fmla="*/ f193 1 f10"/>
              <a:gd name="f196" fmla="*/ f194 1 f10"/>
              <a:gd name="f197" fmla="+- f195 0 f4"/>
              <a:gd name="f198" fmla="+- f196 0 f4"/>
              <a:gd name="f199" fmla="+- f198 0 f197"/>
              <a:gd name="f200" fmla="+- f197 f4 0"/>
              <a:gd name="f201" fmla="+- f199 f2 0"/>
              <a:gd name="f202" fmla="*/ f200 f10 1"/>
              <a:gd name="f203" fmla="?: f199 f199 f201"/>
              <a:gd name="f204" fmla="*/ f202 1 f3"/>
              <a:gd name="f205" fmla="+- 0 0 f204"/>
              <a:gd name="f206" fmla="+- 0 0 f205"/>
              <a:gd name="f207" fmla="*/ f206 f3 1"/>
              <a:gd name="f208" fmla="*/ f207 1 f10"/>
              <a:gd name="f209" fmla="+- f208 0 f4"/>
              <a:gd name="f210" fmla="cos 1 f209"/>
              <a:gd name="f211" fmla="sin 1 f209"/>
              <a:gd name="f212" fmla="+- 0 0 f210"/>
              <a:gd name="f213" fmla="+- 0 0 f211"/>
              <a:gd name="f214" fmla="+- 0 0 f212"/>
              <a:gd name="f215" fmla="+- 0 0 f213"/>
              <a:gd name="f216" fmla="val f214"/>
              <a:gd name="f217" fmla="val f215"/>
              <a:gd name="f218" fmla="+- 0 0 f216"/>
              <a:gd name="f219" fmla="+- 0 0 f217"/>
              <a:gd name="f220" fmla="*/ f30 f218 1"/>
              <a:gd name="f221" fmla="*/ f30 f219 1"/>
              <a:gd name="f222" fmla="*/ f220 f220 1"/>
              <a:gd name="f223" fmla="*/ f221 f221 1"/>
              <a:gd name="f224" fmla="+- f222 f223 0"/>
              <a:gd name="f225" fmla="sqrt f224"/>
              <a:gd name="f226" fmla="*/ f40 1 f225"/>
              <a:gd name="f227" fmla="*/ f218 f226 1"/>
              <a:gd name="f228" fmla="*/ f219 f226 1"/>
              <a:gd name="f229" fmla="+- f39 0 f227"/>
              <a:gd name="f230" fmla="+- f39 0 f228"/>
            </a:gdLst>
            <a:ahLst>
              <a:ahXY gdRefX="f0" minX="f14" maxX="f11" gdRefY="f1" minY="f14" maxY="f11">
                <a:pos x="f32" y="f33"/>
              </a:ahXY>
            </a:ahLst>
            <a:cxnLst>
              <a:cxn ang="3cd4">
                <a:pos x="hc" y="t"/>
              </a:cxn>
              <a:cxn ang="0">
                <a:pos x="r" y="vc"/>
              </a:cxn>
              <a:cxn ang="cd4">
                <a:pos x="hc" y="b"/>
              </a:cxn>
              <a:cxn ang="cd2">
                <a:pos x="l" y="vc"/>
              </a:cxn>
              <a:cxn ang="f45">
                <a:pos x="f63" y="f64"/>
              </a:cxn>
              <a:cxn ang="f46">
                <a:pos x="f63" y="f65"/>
              </a:cxn>
              <a:cxn ang="f46">
                <a:pos x="f66" y="f65"/>
              </a:cxn>
              <a:cxn ang="f45">
                <a:pos x="f66" y="f64"/>
              </a:cxn>
              <a:cxn ang="f47">
                <a:pos x="f137" y="f138"/>
              </a:cxn>
            </a:cxnLst>
            <a:rect l="f59" t="f62" r="f60" b="f61"/>
            <a:pathLst>
              <a:path w="21600" h="21600">
                <a:moveTo>
                  <a:pt x="f229" y="f230"/>
                </a:moveTo>
                <a:arcTo wR="f30" hR="f30" stAng="f197" swAng="f203"/>
                <a:lnTo>
                  <a:pt x="f131" y="f132"/>
                </a:lnTo>
                <a:close/>
              </a:path>
            </a:pathLst>
          </a:custGeom>
          <a:solidFill>
            <a:srgbClr val="FFFFFF"/>
          </a:solidFill>
          <a:ln w="76196" cap="flat">
            <a:solidFill>
              <a:srgbClr val="29630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Calibri"/>
              </a:rPr>
              <a:t>Klimaschutz, ist wichtig!</a:t>
            </a:r>
          </a:p>
        </p:txBody>
      </p:sp>
      <p:pic>
        <p:nvPicPr>
          <p:cNvPr id="5" name="Grafik 6" descr="Ein Bild, das Text, Schild, Uhr, Raum enthält.&#10;&#10;Automatisch generierte Beschreibung">
            <a:extLst>
              <a:ext uri="{FF2B5EF4-FFF2-40B4-BE49-F238E27FC236}">
                <a16:creationId xmlns:a16="http://schemas.microsoft.com/office/drawing/2014/main" id="{1F95C57C-0264-4F6C-AE9A-8B71658281CD}"/>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6" name="Grafik 5">
            <a:extLst>
              <a:ext uri="{FF2B5EF4-FFF2-40B4-BE49-F238E27FC236}">
                <a16:creationId xmlns:a16="http://schemas.microsoft.com/office/drawing/2014/main" id="{9AEFB08C-F581-4CBF-8CBD-F44F96743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76">
    <p:bg>
      <p:bgPr>
        <a:solidFill>
          <a:srgbClr val="EAFBD7"/>
        </a:solidFill>
        <a:effectLst/>
      </p:bgPr>
    </p:bg>
    <p:spTree>
      <p:nvGrpSpPr>
        <p:cNvPr id="1" name=""/>
        <p:cNvGrpSpPr/>
        <p:nvPr/>
      </p:nvGrpSpPr>
      <p:grpSpPr>
        <a:xfrm>
          <a:off x="0" y="0"/>
          <a:ext cx="0" cy="0"/>
          <a:chOff x="0" y="0"/>
          <a:chExt cx="0" cy="0"/>
        </a:xfrm>
      </p:grpSpPr>
      <p:pic>
        <p:nvPicPr>
          <p:cNvPr id="2" name="Grafik 7" descr="Ein Bild, das Zeichnung enthält.&#10;&#10;Automatisch generierte Beschreibung">
            <a:extLst>
              <a:ext uri="{FF2B5EF4-FFF2-40B4-BE49-F238E27FC236}">
                <a16:creationId xmlns:a16="http://schemas.microsoft.com/office/drawing/2014/main" id="{405203FF-96BC-4191-9E3D-337B698F33ED}"/>
              </a:ext>
            </a:extLst>
          </p:cNvPr>
          <p:cNvPicPr>
            <a:picLocks noChangeAspect="1"/>
          </p:cNvPicPr>
          <p:nvPr/>
        </p:nvPicPr>
        <p:blipFill>
          <a:blip r:embed="rId3">
            <a:alphaModFix amt="55000"/>
            <a:biLevel thresh="50000"/>
          </a:blip>
          <a:srcRect l="18297" t="3794" b="7796"/>
          <a:stretch>
            <a:fillRect/>
          </a:stretch>
        </p:blipFill>
        <p:spPr>
          <a:xfrm>
            <a:off x="0" y="0"/>
            <a:ext cx="1957382" cy="6858000"/>
          </a:xfrm>
          <a:prstGeom prst="rect">
            <a:avLst/>
          </a:prstGeom>
          <a:noFill/>
          <a:ln cap="flat">
            <a:noFill/>
          </a:ln>
        </p:spPr>
      </p:pic>
      <p:sp>
        <p:nvSpPr>
          <p:cNvPr id="4" name="Textfeld 1">
            <a:extLst>
              <a:ext uri="{FF2B5EF4-FFF2-40B4-BE49-F238E27FC236}">
                <a16:creationId xmlns:a16="http://schemas.microsoft.com/office/drawing/2014/main" id="{001568B9-2E60-47D1-B1D3-3CF9AC9DAC57}"/>
              </a:ext>
            </a:extLst>
          </p:cNvPr>
          <p:cNvSpPr txBox="1"/>
          <p:nvPr/>
        </p:nvSpPr>
        <p:spPr>
          <a:xfrm>
            <a:off x="4920148" y="620310"/>
            <a:ext cx="4223851" cy="1661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1"/>
                </a:solidFill>
                <a:uFillTx/>
                <a:latin typeface="Calibri"/>
              </a:rPr>
              <a:t>Was hat der christliche Glaube mit Milchkaffee zu tun? </a:t>
            </a:r>
            <a:r>
              <a:rPr lang="de-DE" sz="2800" b="0" i="0" u="none" strike="noStrike" kern="1200" cap="none" spc="0" baseline="0">
                <a:solidFill>
                  <a:srgbClr val="2A6431"/>
                </a:solidFill>
                <a:uFillTx/>
                <a:latin typeface="Calibri"/>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5" name="Textfeld 2">
            <a:extLst>
              <a:ext uri="{FF2B5EF4-FFF2-40B4-BE49-F238E27FC236}">
                <a16:creationId xmlns:a16="http://schemas.microsoft.com/office/drawing/2014/main" id="{E72FC468-8F73-44C3-AFE4-293410585466}"/>
              </a:ext>
            </a:extLst>
          </p:cNvPr>
          <p:cNvSpPr txBox="1"/>
          <p:nvPr/>
        </p:nvSpPr>
        <p:spPr>
          <a:xfrm>
            <a:off x="1075252" y="4655978"/>
            <a:ext cx="3317845" cy="209287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9630E"/>
                </a:solidFill>
                <a:uFillTx/>
                <a:latin typeface="Calibri"/>
              </a:rPr>
              <a:t>Was ist der Zusammenhang zwischen Steckdosen und Nächstenliebe? </a:t>
            </a:r>
            <a:endParaRPr lang="de-DE" sz="2800" b="0" i="0" u="none" strike="noStrike" kern="1200" cap="none" spc="0" baseline="0">
              <a:solidFill>
                <a:srgbClr val="29630E"/>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6" name="Grafik 13">
            <a:extLst>
              <a:ext uri="{FF2B5EF4-FFF2-40B4-BE49-F238E27FC236}">
                <a16:creationId xmlns:a16="http://schemas.microsoft.com/office/drawing/2014/main" id="{FFADB626-9972-4656-8529-B72386F72CF6}"/>
              </a:ext>
            </a:extLst>
          </p:cNvPr>
          <p:cNvPicPr>
            <a:picLocks noChangeAspect="1"/>
          </p:cNvPicPr>
          <p:nvPr/>
        </p:nvPicPr>
        <p:blipFill>
          <a:blip r:embed="rId4"/>
          <a:stretch>
            <a:fillRect/>
          </a:stretch>
        </p:blipFill>
        <p:spPr>
          <a:xfrm rot="21094770">
            <a:off x="5000223" y="2611636"/>
            <a:ext cx="3865241" cy="4088684"/>
          </a:xfrm>
          <a:prstGeom prst="rect">
            <a:avLst/>
          </a:prstGeom>
          <a:noFill/>
          <a:ln cap="flat">
            <a:noFill/>
          </a:ln>
        </p:spPr>
      </p:pic>
      <p:pic>
        <p:nvPicPr>
          <p:cNvPr id="7" name="Grafik 7" descr="Ein Bild, das Text, Schild, Zeichnung enthält.&#10;&#10;Automatisch generierte Beschreibung">
            <a:extLst>
              <a:ext uri="{FF2B5EF4-FFF2-40B4-BE49-F238E27FC236}">
                <a16:creationId xmlns:a16="http://schemas.microsoft.com/office/drawing/2014/main" id="{B139BCC5-EE90-4174-9FC7-891EA4A7433F}"/>
              </a:ext>
            </a:extLst>
          </p:cNvPr>
          <p:cNvPicPr>
            <a:picLocks noChangeAspect="1"/>
          </p:cNvPicPr>
          <p:nvPr/>
        </p:nvPicPr>
        <p:blipFill>
          <a:blip r:embed="rId5"/>
          <a:stretch>
            <a:fillRect/>
          </a:stretch>
        </p:blipFill>
        <p:spPr>
          <a:xfrm>
            <a:off x="425580" y="274475"/>
            <a:ext cx="3798280" cy="3812691"/>
          </a:xfrm>
          <a:prstGeom prst="rect">
            <a:avLst/>
          </a:prstGeom>
          <a:noFill/>
          <a:ln cap="flat">
            <a:noFill/>
          </a:ln>
        </p:spPr>
      </p:pic>
      <p:pic>
        <p:nvPicPr>
          <p:cNvPr id="8" name="Grafik 7">
            <a:extLst>
              <a:ext uri="{FF2B5EF4-FFF2-40B4-BE49-F238E27FC236}">
                <a16:creationId xmlns:a16="http://schemas.microsoft.com/office/drawing/2014/main" id="{2A954D74-7D38-4736-B57F-C41A33D96E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Grafik 7" descr="Ein Bild, das Zeichnung enthält.&#10;&#10;Automatisch generierte Beschreibung">
            <a:extLst>
              <a:ext uri="{FF2B5EF4-FFF2-40B4-BE49-F238E27FC236}">
                <a16:creationId xmlns:a16="http://schemas.microsoft.com/office/drawing/2014/main" id="{D7051E20-219C-4756-A6A6-66A05B3ABFD7}"/>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4" name="Denkblase: wolkenförmig 10">
            <a:extLst>
              <a:ext uri="{FF2B5EF4-FFF2-40B4-BE49-F238E27FC236}">
                <a16:creationId xmlns:a16="http://schemas.microsoft.com/office/drawing/2014/main" id="{B256EE46-9390-4E13-9484-1A510BE3EC45}"/>
              </a:ext>
            </a:extLst>
          </p:cNvPr>
          <p:cNvSpPr/>
          <p:nvPr/>
        </p:nvSpPr>
        <p:spPr>
          <a:xfrm>
            <a:off x="4648123" y="-108612"/>
            <a:ext cx="4318638" cy="2347932"/>
          </a:xfrm>
          <a:custGeom>
            <a:avLst>
              <a:gd name="f0" fmla="val 14551"/>
              <a:gd name="f1" fmla="val 33811"/>
            </a:avLst>
            <a:gdLst>
              <a:gd name="f2" fmla="val 10800000"/>
              <a:gd name="f3" fmla="val 5400000"/>
              <a:gd name="f4" fmla="val 180"/>
              <a:gd name="f5" fmla="val w"/>
              <a:gd name="f6" fmla="val h"/>
              <a:gd name="f7" fmla="val 0"/>
              <a:gd name="f8" fmla="val 21600"/>
              <a:gd name="f9" fmla="*/ 5419351 1 1725033"/>
              <a:gd name="f10" fmla="val 2147483647"/>
              <a:gd name="f11" fmla="val 1930"/>
              <a:gd name="f12" fmla="val 7160"/>
              <a:gd name="f13" fmla="val 1530"/>
              <a:gd name="f14" fmla="val 4490"/>
              <a:gd name="f15" fmla="val 3400"/>
              <a:gd name="f16" fmla="val 1970"/>
              <a:gd name="f17" fmla="val 5270"/>
              <a:gd name="f18" fmla="val 5860"/>
              <a:gd name="f19" fmla="val 1950"/>
              <a:gd name="f20" fmla="val 6470"/>
              <a:gd name="f21" fmla="val 2210"/>
              <a:gd name="f22" fmla="val 6970"/>
              <a:gd name="f23" fmla="val 2600"/>
              <a:gd name="f24" fmla="val 7450"/>
              <a:gd name="f25" fmla="val 1390"/>
              <a:gd name="f26" fmla="val 8340"/>
              <a:gd name="f27" fmla="val 650"/>
              <a:gd name="f28" fmla="val 9340"/>
              <a:gd name="f29" fmla="val 10004"/>
              <a:gd name="f30" fmla="val 690"/>
              <a:gd name="f31" fmla="val 10710"/>
              <a:gd name="f32" fmla="val 1050"/>
              <a:gd name="f33" fmla="val 11210"/>
              <a:gd name="f34" fmla="val 1700"/>
              <a:gd name="f35" fmla="val 11570"/>
              <a:gd name="f36" fmla="val 630"/>
              <a:gd name="f37" fmla="val 12330"/>
              <a:gd name="f38" fmla="val 13150"/>
              <a:gd name="f39" fmla="val 13840"/>
              <a:gd name="f40" fmla="val 14470"/>
              <a:gd name="f41" fmla="val 460"/>
              <a:gd name="f42" fmla="val 14870"/>
              <a:gd name="f43" fmla="val 1160"/>
              <a:gd name="f44" fmla="val 15330"/>
              <a:gd name="f45" fmla="val 440"/>
              <a:gd name="f46" fmla="val 16020"/>
              <a:gd name="f47" fmla="val 16740"/>
              <a:gd name="f48" fmla="val 17910"/>
              <a:gd name="f49" fmla="val 18900"/>
              <a:gd name="f50" fmla="val 1130"/>
              <a:gd name="f51" fmla="val 19110"/>
              <a:gd name="f52" fmla="val 2710"/>
              <a:gd name="f53" fmla="val 20240"/>
              <a:gd name="f54" fmla="val 3150"/>
              <a:gd name="f55" fmla="val 21060"/>
              <a:gd name="f56" fmla="val 4580"/>
              <a:gd name="f57" fmla="val 6220"/>
              <a:gd name="f58" fmla="val 6720"/>
              <a:gd name="f59" fmla="val 21000"/>
              <a:gd name="f60" fmla="val 7200"/>
              <a:gd name="f61" fmla="val 20830"/>
              <a:gd name="f62" fmla="val 7660"/>
              <a:gd name="f63" fmla="val 21310"/>
              <a:gd name="f64" fmla="val 8460"/>
              <a:gd name="f65" fmla="val 9450"/>
              <a:gd name="f66" fmla="val 10460"/>
              <a:gd name="f67" fmla="val 12750"/>
              <a:gd name="f68" fmla="val 20310"/>
              <a:gd name="f69" fmla="val 14680"/>
              <a:gd name="f70" fmla="val 18650"/>
              <a:gd name="f71" fmla="val 15010"/>
              <a:gd name="f72" fmla="val 17200"/>
              <a:gd name="f73" fmla="val 17370"/>
              <a:gd name="f74" fmla="val 18920"/>
              <a:gd name="f75" fmla="val 15770"/>
              <a:gd name="f76" fmla="val 15220"/>
              <a:gd name="f77" fmla="val 14700"/>
              <a:gd name="f78" fmla="val 18710"/>
              <a:gd name="f79" fmla="val 14240"/>
              <a:gd name="f80" fmla="val 18310"/>
              <a:gd name="f81" fmla="val 13820"/>
              <a:gd name="f82" fmla="val 12490"/>
              <a:gd name="f83" fmla="val 11000"/>
              <a:gd name="f84" fmla="val 9890"/>
              <a:gd name="f85" fmla="val 8840"/>
              <a:gd name="f86" fmla="val 20790"/>
              <a:gd name="f87" fmla="val 8210"/>
              <a:gd name="f88" fmla="val 19510"/>
              <a:gd name="f89" fmla="val 7620"/>
              <a:gd name="f90" fmla="val 20000"/>
              <a:gd name="f91" fmla="val 7930"/>
              <a:gd name="f92" fmla="val 20290"/>
              <a:gd name="f93" fmla="val 6240"/>
              <a:gd name="f94" fmla="val 4850"/>
              <a:gd name="f95" fmla="val 3570"/>
              <a:gd name="f96" fmla="val 19280"/>
              <a:gd name="f97" fmla="val 2900"/>
              <a:gd name="f98" fmla="val 17640"/>
              <a:gd name="f99" fmla="val 1300"/>
              <a:gd name="f100" fmla="val 17600"/>
              <a:gd name="f101" fmla="val 480"/>
              <a:gd name="f102" fmla="val 16300"/>
              <a:gd name="f103" fmla="val 14660"/>
              <a:gd name="f104" fmla="val 13900"/>
              <a:gd name="f105" fmla="val 13210"/>
              <a:gd name="f106" fmla="val 1070"/>
              <a:gd name="f107" fmla="val 12640"/>
              <a:gd name="f108" fmla="val 380"/>
              <a:gd name="f109" fmla="val 12160"/>
              <a:gd name="f110" fmla="val 10120"/>
              <a:gd name="f111" fmla="val 8590"/>
              <a:gd name="f112" fmla="val 840"/>
              <a:gd name="f113" fmla="val 7330"/>
              <a:gd name="f114" fmla="val 7410"/>
              <a:gd name="f115" fmla="val 2040"/>
              <a:gd name="f116" fmla="val 7690"/>
              <a:gd name="f117" fmla="val 2090"/>
              <a:gd name="f118" fmla="val 7920"/>
              <a:gd name="f119" fmla="val 2790"/>
              <a:gd name="f120" fmla="val 7480"/>
              <a:gd name="f121" fmla="val 3050"/>
              <a:gd name="f122" fmla="val 7670"/>
              <a:gd name="f123" fmla="val 3310"/>
              <a:gd name="f124" fmla="val 11130"/>
              <a:gd name="f125" fmla="val 1910"/>
              <a:gd name="f126" fmla="val 11080"/>
              <a:gd name="f127" fmla="val 2160"/>
              <a:gd name="f128" fmla="val 11030"/>
              <a:gd name="f129" fmla="val 2400"/>
              <a:gd name="f130" fmla="val 14720"/>
              <a:gd name="f131" fmla="val 1400"/>
              <a:gd name="f132" fmla="val 14640"/>
              <a:gd name="f133" fmla="val 1720"/>
              <a:gd name="f134" fmla="val 14540"/>
              <a:gd name="f135" fmla="val 2010"/>
              <a:gd name="f136" fmla="val 19130"/>
              <a:gd name="f137" fmla="val 2890"/>
              <a:gd name="f138" fmla="val 19230"/>
              <a:gd name="f139" fmla="val 3290"/>
              <a:gd name="f140" fmla="val 19190"/>
              <a:gd name="f141" fmla="val 3380"/>
              <a:gd name="f142" fmla="val 20660"/>
              <a:gd name="f143" fmla="val 8170"/>
              <a:gd name="f144" fmla="val 20430"/>
              <a:gd name="f145" fmla="val 8620"/>
              <a:gd name="f146" fmla="val 20110"/>
              <a:gd name="f147" fmla="val 8990"/>
              <a:gd name="f148" fmla="val 18660"/>
              <a:gd name="f149" fmla="val 18740"/>
              <a:gd name="f150" fmla="val 14200"/>
              <a:gd name="f151" fmla="val 18280"/>
              <a:gd name="f152" fmla="val 12200"/>
              <a:gd name="f153" fmla="val 17000"/>
              <a:gd name="f154" fmla="val 11450"/>
              <a:gd name="f155" fmla="val 14320"/>
              <a:gd name="f156" fmla="val 17980"/>
              <a:gd name="f157" fmla="val 14350"/>
              <a:gd name="f158" fmla="val 17680"/>
              <a:gd name="f159" fmla="val 14370"/>
              <a:gd name="f160" fmla="val 17360"/>
              <a:gd name="f161" fmla="val 8220"/>
              <a:gd name="f162" fmla="val 8060"/>
              <a:gd name="f163" fmla="val 19250"/>
              <a:gd name="f164" fmla="val 7960"/>
              <a:gd name="f165" fmla="val 18950"/>
              <a:gd name="f166" fmla="val 7860"/>
              <a:gd name="f167" fmla="val 18640"/>
              <a:gd name="f168" fmla="val 3090"/>
              <a:gd name="f169" fmla="val 3280"/>
              <a:gd name="f170" fmla="val 17540"/>
              <a:gd name="f171" fmla="val 3460"/>
              <a:gd name="f172" fmla="val 17450"/>
              <a:gd name="f173" fmla="val 12900"/>
              <a:gd name="f174" fmla="val 1780"/>
              <a:gd name="f175" fmla="val 13130"/>
              <a:gd name="f176" fmla="val 2330"/>
              <a:gd name="f177" fmla="val 13040"/>
              <a:gd name="f178" fmla="*/ 1800 1800 1"/>
              <a:gd name="f179" fmla="+- 0 0 23592960"/>
              <a:gd name="f180" fmla="val 1800"/>
              <a:gd name="f181" fmla="*/ 1200 1200 1"/>
              <a:gd name="f182" fmla="val 1200"/>
              <a:gd name="f183" fmla="*/ 700 700 1"/>
              <a:gd name="f184" fmla="val 700"/>
              <a:gd name="f185" fmla="val -2147483647"/>
              <a:gd name="f186" fmla="+- 0 0 -270"/>
              <a:gd name="f187" fmla="+- 0 0 180"/>
              <a:gd name="f188" fmla="+- 0 0 -90"/>
              <a:gd name="f189" fmla="+- 0 0 0"/>
              <a:gd name="f190" fmla="+- 0 0 -212"/>
              <a:gd name="f191" fmla="*/ f5 1 21600"/>
              <a:gd name="f192" fmla="*/ f6 1 21600"/>
              <a:gd name="f193" fmla="*/ 0 f9 1"/>
              <a:gd name="f194" fmla="*/ f7 f2 1"/>
              <a:gd name="f195" fmla="*/ f179 f2 1"/>
              <a:gd name="f196" fmla="+- f8 0 f7"/>
              <a:gd name="f197" fmla="pin -2147483647 f0 2147483647"/>
              <a:gd name="f198" fmla="pin -2147483647 f1 2147483647"/>
              <a:gd name="f199" fmla="*/ f186 f2 1"/>
              <a:gd name="f200" fmla="*/ f187 f2 1"/>
              <a:gd name="f201" fmla="*/ f188 f2 1"/>
              <a:gd name="f202" fmla="*/ f189 f2 1"/>
              <a:gd name="f203" fmla="*/ f190 f2 1"/>
              <a:gd name="f204" fmla="val f197"/>
              <a:gd name="f205" fmla="val f198"/>
              <a:gd name="f206" fmla="*/ f193 1 f4"/>
              <a:gd name="f207" fmla="*/ f194 1 f4"/>
              <a:gd name="f208" fmla="*/ f195 1 f4"/>
              <a:gd name="f209" fmla="*/ f196 1 21600"/>
              <a:gd name="f210" fmla="*/ f197 f191 1"/>
              <a:gd name="f211" fmla="*/ f198 f192 1"/>
              <a:gd name="f212" fmla="*/ f199 1 f4"/>
              <a:gd name="f213" fmla="*/ f200 1 f4"/>
              <a:gd name="f214" fmla="*/ f201 1 f4"/>
              <a:gd name="f215" fmla="*/ f202 1 f4"/>
              <a:gd name="f216" fmla="*/ f203 1 f4"/>
              <a:gd name="f217" fmla="+- f204 0 10800"/>
              <a:gd name="f218" fmla="+- f205 0 10800"/>
              <a:gd name="f219" fmla="+- 0 0 f206"/>
              <a:gd name="f220" fmla="+- f207 0 f3"/>
              <a:gd name="f221" fmla="+- f208 0 f3"/>
              <a:gd name="f222" fmla="*/ 3000 f209 1"/>
              <a:gd name="f223" fmla="*/ 17110 f209 1"/>
              <a:gd name="f224" fmla="*/ 17330 f209 1"/>
              <a:gd name="f225" fmla="*/ 3320 f209 1"/>
              <a:gd name="f226" fmla="*/ 0 f209 1"/>
              <a:gd name="f227" fmla="*/ 10800 f209 1"/>
              <a:gd name="f228" fmla="*/ 21600 f209 1"/>
              <a:gd name="f229" fmla="+- f212 0 f3"/>
              <a:gd name="f230" fmla="+- f213 0 f3"/>
              <a:gd name="f231" fmla="+- f214 0 f3"/>
              <a:gd name="f232" fmla="+- f215 0 f3"/>
              <a:gd name="f233" fmla="*/ f204 f191 1"/>
              <a:gd name="f234" fmla="*/ f205 f192 1"/>
              <a:gd name="f235" fmla="+- f216 0 f3"/>
              <a:gd name="f236" fmla="+- 0 0 f218"/>
              <a:gd name="f237" fmla="+- 0 0 f217"/>
              <a:gd name="f238" fmla="*/ f219 f2 1"/>
              <a:gd name="f239" fmla="+- f221 0 f220"/>
              <a:gd name="f240" fmla="*/ f226 1 f209"/>
              <a:gd name="f241" fmla="*/ f227 1 f209"/>
              <a:gd name="f242" fmla="*/ f228 1 f209"/>
              <a:gd name="f243" fmla="*/ f222 1 f209"/>
              <a:gd name="f244" fmla="*/ f223 1 f209"/>
              <a:gd name="f245" fmla="*/ f225 1 f209"/>
              <a:gd name="f246" fmla="*/ f224 1 f209"/>
              <a:gd name="f247" fmla="*/ f238 1 f9"/>
              <a:gd name="f248" fmla="+- 0 0 f236"/>
              <a:gd name="f249" fmla="+- 0 0 f237"/>
              <a:gd name="f250" fmla="*/ f243 f191 1"/>
              <a:gd name="f251" fmla="*/ f244 f191 1"/>
              <a:gd name="f252" fmla="*/ f246 f192 1"/>
              <a:gd name="f253" fmla="*/ f245 f192 1"/>
              <a:gd name="f254" fmla="*/ f240 f191 1"/>
              <a:gd name="f255" fmla="*/ f241 f192 1"/>
              <a:gd name="f256" fmla="*/ f241 f191 1"/>
              <a:gd name="f257" fmla="*/ f242 f192 1"/>
              <a:gd name="f258" fmla="*/ f242 f191 1"/>
              <a:gd name="f259" fmla="*/ f240 f192 1"/>
              <a:gd name="f260" fmla="+- f247 0 f3"/>
              <a:gd name="f261" fmla="+- 0 0 f248"/>
              <a:gd name="f262" fmla="+- 0 0 f249"/>
              <a:gd name="f263" fmla="at2 f261 f262"/>
              <a:gd name="f264" fmla="+- f260 f3 0"/>
              <a:gd name="f265" fmla="+- f263 f3 0"/>
              <a:gd name="f266" fmla="*/ f264 f9 1"/>
              <a:gd name="f267" fmla="*/ f265 f9 1"/>
              <a:gd name="f268" fmla="*/ f266 1 f2"/>
              <a:gd name="f269" fmla="*/ f267 1 f2"/>
              <a:gd name="f270" fmla="+- 0 0 f268"/>
              <a:gd name="f271" fmla="+- 0 0 f269"/>
              <a:gd name="f272" fmla="+- 0 0 f270"/>
              <a:gd name="f273" fmla="val f271"/>
              <a:gd name="f274" fmla="*/ f272 f2 1"/>
              <a:gd name="f275" fmla="+- 0 0 f273"/>
              <a:gd name="f276" fmla="*/ f274 1 f9"/>
              <a:gd name="f277" fmla="*/ f275 f2 1"/>
              <a:gd name="f278" fmla="+- f276 0 f3"/>
              <a:gd name="f279" fmla="*/ f277 1 f9"/>
              <a:gd name="f280" fmla="cos 1 f278"/>
              <a:gd name="f281" fmla="sin 1 f278"/>
              <a:gd name="f282" fmla="+- f279 0 f3"/>
              <a:gd name="f283" fmla="+- 0 0 f280"/>
              <a:gd name="f284" fmla="+- 0 0 f281"/>
              <a:gd name="f285" fmla="+- 0 0 f283"/>
              <a:gd name="f286" fmla="+- 0 0 f284"/>
              <a:gd name="f287" fmla="+- f282 f3 0"/>
              <a:gd name="f288" fmla="val f285"/>
              <a:gd name="f289" fmla="val f286"/>
              <a:gd name="f290" fmla="*/ f287 f9 1"/>
              <a:gd name="f291" fmla="+- 0 0 f288"/>
              <a:gd name="f292" fmla="+- 0 0 f289"/>
              <a:gd name="f293" fmla="*/ f290 1 f2"/>
              <a:gd name="f294" fmla="*/ 1800 f291 1"/>
              <a:gd name="f295" fmla="*/ 1800 f292 1"/>
              <a:gd name="f296" fmla="*/ 1200 f291 1"/>
              <a:gd name="f297" fmla="*/ 1200 f292 1"/>
              <a:gd name="f298" fmla="*/ 700 f291 1"/>
              <a:gd name="f299" fmla="*/ 700 f292 1"/>
              <a:gd name="f300" fmla="+- 0 0 f293"/>
              <a:gd name="f301" fmla="*/ f294 f294 1"/>
              <a:gd name="f302" fmla="*/ f295 f295 1"/>
              <a:gd name="f303" fmla="*/ f296 f296 1"/>
              <a:gd name="f304" fmla="*/ f297 f297 1"/>
              <a:gd name="f305" fmla="*/ f298 f298 1"/>
              <a:gd name="f306" fmla="*/ f299 f299 1"/>
              <a:gd name="f307" fmla="+- 0 0 f300"/>
              <a:gd name="f308" fmla="+- f301 f302 0"/>
              <a:gd name="f309" fmla="+- f303 f304 0"/>
              <a:gd name="f310" fmla="+- f305 f306 0"/>
              <a:gd name="f311" fmla="*/ f307 f2 1"/>
              <a:gd name="f312" fmla="sqrt f308"/>
              <a:gd name="f313" fmla="sqrt f309"/>
              <a:gd name="f314" fmla="sqrt f310"/>
              <a:gd name="f315" fmla="*/ f311 1 f9"/>
              <a:gd name="f316" fmla="*/ f178 1 f312"/>
              <a:gd name="f317" fmla="*/ f181 1 f313"/>
              <a:gd name="f318" fmla="*/ f183 1 f314"/>
              <a:gd name="f319" fmla="+- f315 0 f3"/>
              <a:gd name="f320" fmla="*/ f291 f316 1"/>
              <a:gd name="f321" fmla="*/ f292 f316 1"/>
              <a:gd name="f322" fmla="*/ f291 f317 1"/>
              <a:gd name="f323" fmla="*/ f292 f317 1"/>
              <a:gd name="f324" fmla="*/ f291 f318 1"/>
              <a:gd name="f325" fmla="*/ f292 f318 1"/>
              <a:gd name="f326" fmla="sin 1 f319"/>
              <a:gd name="f327" fmla="cos 1 f319"/>
              <a:gd name="f328" fmla="+- 0 0 f326"/>
              <a:gd name="f329" fmla="+- 0 0 f327"/>
              <a:gd name="f330" fmla="+- f204 0 f324"/>
              <a:gd name="f331" fmla="+- f205 0 f325"/>
              <a:gd name="f332" fmla="+- 0 0 f328"/>
              <a:gd name="f333" fmla="+- 0 0 f329"/>
              <a:gd name="f334" fmla="val f332"/>
              <a:gd name="f335" fmla="val f333"/>
              <a:gd name="f336" fmla="+- 0 0 f334"/>
              <a:gd name="f337" fmla="+- 0 0 f335"/>
              <a:gd name="f338" fmla="*/ 10800 f336 1"/>
              <a:gd name="f339" fmla="*/ 10800 f337 1"/>
              <a:gd name="f340" fmla="+- f338 10800 0"/>
              <a:gd name="f341" fmla="+- f339 10800 0"/>
              <a:gd name="f342" fmla="*/ f338 1 12"/>
              <a:gd name="f343" fmla="*/ f339 1 12"/>
              <a:gd name="f344" fmla="+- f204 0 f340"/>
              <a:gd name="f345" fmla="+- f205 0 f341"/>
              <a:gd name="f346" fmla="*/ f344 1 3"/>
              <a:gd name="f347" fmla="*/ f345 1 3"/>
              <a:gd name="f348" fmla="*/ f344 2 1"/>
              <a:gd name="f349" fmla="*/ f345 2 1"/>
              <a:gd name="f350" fmla="*/ f348 1 3"/>
              <a:gd name="f351" fmla="*/ f349 1 3"/>
              <a:gd name="f352" fmla="+- f346 f340 0"/>
              <a:gd name="f353" fmla="+- f347 f341 0"/>
              <a:gd name="f354" fmla="+- f352 0 f342"/>
              <a:gd name="f355" fmla="+- f353 0 f343"/>
              <a:gd name="f356" fmla="+- f350 f340 0"/>
              <a:gd name="f357" fmla="+- f351 f341 0"/>
              <a:gd name="f358" fmla="+- f354 0 f320"/>
              <a:gd name="f359" fmla="+- f355 0 f321"/>
              <a:gd name="f360" fmla="+- f356 0 f322"/>
              <a:gd name="f361" fmla="+- f357 0 f323"/>
            </a:gdLst>
            <a:ahLst>
              <a:ahXY gdRefX="f0" minX="f185" maxX="f10" gdRefY="f1" minY="f185" maxY="f10">
                <a:pos x="f210" y="f211"/>
              </a:ahXY>
            </a:ahLst>
            <a:cxnLst>
              <a:cxn ang="3cd4">
                <a:pos x="hc" y="t"/>
              </a:cxn>
              <a:cxn ang="0">
                <a:pos x="r" y="vc"/>
              </a:cxn>
              <a:cxn ang="cd4">
                <a:pos x="hc" y="b"/>
              </a:cxn>
              <a:cxn ang="cd2">
                <a:pos x="l" y="vc"/>
              </a:cxn>
              <a:cxn ang="f229">
                <a:pos x="f254" y="f255"/>
              </a:cxn>
              <a:cxn ang="f230">
                <a:pos x="f256" y="f257"/>
              </a:cxn>
              <a:cxn ang="f231">
                <a:pos x="f258" y="f255"/>
              </a:cxn>
              <a:cxn ang="f232">
                <a:pos x="f256" y="f259"/>
              </a:cxn>
              <a:cxn ang="f235">
                <a:pos x="f233" y="f234"/>
              </a:cxn>
            </a:cxnLst>
            <a:rect l="f250" t="f253" r="f251" b="f252"/>
            <a:pathLst>
              <a:path w="21600" h="21600">
                <a:moveTo>
                  <a:pt x="f11" y="f12"/>
                </a:moveTo>
                <a:cubicBezTo>
                  <a:pt x="f13" y="f14"/>
                  <a:pt x="f15" y="f16"/>
                  <a:pt x="f17" y="f16"/>
                </a:cubicBezTo>
                <a:cubicBezTo>
                  <a:pt x="f18" y="f19"/>
                  <a:pt x="f20" y="f21"/>
                  <a:pt x="f22" y="f23"/>
                </a:cubicBezTo>
                <a:cubicBezTo>
                  <a:pt x="f24" y="f25"/>
                  <a:pt x="f26" y="f27"/>
                  <a:pt x="f28" y="f27"/>
                </a:cubicBezTo>
                <a:cubicBezTo>
                  <a:pt x="f29" y="f30"/>
                  <a:pt x="f31" y="f32"/>
                  <a:pt x="f33" y="f34"/>
                </a:cubicBezTo>
                <a:cubicBezTo>
                  <a:pt x="f35" y="f36"/>
                  <a:pt x="f37" y="f7"/>
                  <a:pt x="f38" y="f7"/>
                </a:cubicBezTo>
                <a:cubicBezTo>
                  <a:pt x="f39" y="f7"/>
                  <a:pt x="f40" y="f41"/>
                  <a:pt x="f42" y="f43"/>
                </a:cubicBezTo>
                <a:cubicBezTo>
                  <a:pt x="f44" y="f45"/>
                  <a:pt x="f46" y="f7"/>
                  <a:pt x="f47" y="f7"/>
                </a:cubicBezTo>
                <a:cubicBezTo>
                  <a:pt x="f48" y="f7"/>
                  <a:pt x="f49" y="f50"/>
                  <a:pt x="f51" y="f52"/>
                </a:cubicBezTo>
                <a:cubicBezTo>
                  <a:pt x="f53" y="f54"/>
                  <a:pt x="f55" y="f56"/>
                  <a:pt x="f55" y="f57"/>
                </a:cubicBezTo>
                <a:cubicBezTo>
                  <a:pt x="f55" y="f58"/>
                  <a:pt x="f59" y="f60"/>
                  <a:pt x="f61" y="f62"/>
                </a:cubicBezTo>
                <a:cubicBezTo>
                  <a:pt x="f63" y="f64"/>
                  <a:pt x="f8" y="f65"/>
                  <a:pt x="f8" y="f66"/>
                </a:cubicBezTo>
                <a:cubicBezTo>
                  <a:pt x="f8" y="f67"/>
                  <a:pt x="f68" y="f69"/>
                  <a:pt x="f70" y="f71"/>
                </a:cubicBezTo>
                <a:cubicBezTo>
                  <a:pt x="f70" y="f72"/>
                  <a:pt x="f73" y="f74"/>
                  <a:pt x="f75" y="f74"/>
                </a:cubicBezTo>
                <a:cubicBezTo>
                  <a:pt x="f76" y="f74"/>
                  <a:pt x="f77" y="f78"/>
                  <a:pt x="f79" y="f80"/>
                </a:cubicBezTo>
                <a:cubicBezTo>
                  <a:pt x="f81" y="f53"/>
                  <a:pt x="f82" y="f8"/>
                  <a:pt x="f83" y="f8"/>
                </a:cubicBezTo>
                <a:cubicBezTo>
                  <a:pt x="f84" y="f8"/>
                  <a:pt x="f85" y="f86"/>
                  <a:pt x="f87" y="f88"/>
                </a:cubicBezTo>
                <a:cubicBezTo>
                  <a:pt x="f89" y="f90"/>
                  <a:pt x="f91" y="f92"/>
                  <a:pt x="f93" y="f92"/>
                </a:cubicBezTo>
                <a:cubicBezTo>
                  <a:pt x="f94" y="f92"/>
                  <a:pt x="f95" y="f96"/>
                  <a:pt x="f97" y="f98"/>
                </a:cubicBezTo>
                <a:cubicBezTo>
                  <a:pt x="f99" y="f100"/>
                  <a:pt x="f101" y="f102"/>
                  <a:pt x="f101" y="f103"/>
                </a:cubicBezTo>
                <a:cubicBezTo>
                  <a:pt x="f101" y="f104"/>
                  <a:pt x="f30" y="f105"/>
                  <a:pt x="f106" y="f107"/>
                </a:cubicBezTo>
                <a:cubicBezTo>
                  <a:pt x="f108" y="f109"/>
                  <a:pt x="f7" y="f33"/>
                  <a:pt x="f7" y="f110"/>
                </a:cubicBezTo>
                <a:cubicBezTo>
                  <a:pt x="f7" y="f111"/>
                  <a:pt x="f112" y="f113"/>
                  <a:pt x="f11" y="f12"/>
                </a:cubicBezTo>
                <a:close/>
              </a:path>
              <a:path w="21600" h="21600" fill="none">
                <a:moveTo>
                  <a:pt x="f11" y="f12"/>
                </a:moveTo>
                <a:cubicBezTo>
                  <a:pt x="f19" y="f114"/>
                  <a:pt x="f115" y="f116"/>
                  <a:pt x="f117" y="f118"/>
                </a:cubicBezTo>
              </a:path>
              <a:path w="21600" h="21600" fill="none">
                <a:moveTo>
                  <a:pt x="f22" y="f23"/>
                </a:moveTo>
                <a:cubicBezTo>
                  <a:pt x="f60" y="f119"/>
                  <a:pt x="f120" y="f121"/>
                  <a:pt x="f122" y="f123"/>
                </a:cubicBezTo>
              </a:path>
              <a:path w="21600" h="21600" fill="none">
                <a:moveTo>
                  <a:pt x="f33" y="f34"/>
                </a:moveTo>
                <a:cubicBezTo>
                  <a:pt x="f124" y="f125"/>
                  <a:pt x="f126" y="f127"/>
                  <a:pt x="f128" y="f129"/>
                </a:cubicBezTo>
              </a:path>
              <a:path w="21600" h="21600" fill="none">
                <a:moveTo>
                  <a:pt x="f42" y="f43"/>
                </a:moveTo>
                <a:cubicBezTo>
                  <a:pt x="f130" y="f131"/>
                  <a:pt x="f132" y="f133"/>
                  <a:pt x="f134" y="f135"/>
                </a:cubicBezTo>
              </a:path>
              <a:path w="21600" h="21600" fill="none">
                <a:moveTo>
                  <a:pt x="f51" y="f52"/>
                </a:moveTo>
                <a:cubicBezTo>
                  <a:pt x="f136" y="f137"/>
                  <a:pt x="f138" y="f139"/>
                  <a:pt x="f140" y="f141"/>
                </a:cubicBezTo>
              </a:path>
              <a:path w="21600" h="21600" fill="none">
                <a:moveTo>
                  <a:pt x="f61" y="f62"/>
                </a:moveTo>
                <a:cubicBezTo>
                  <a:pt x="f142" y="f143"/>
                  <a:pt x="f144" y="f145"/>
                  <a:pt x="f146" y="f147"/>
                </a:cubicBezTo>
              </a:path>
              <a:path w="21600" h="21600" fill="none">
                <a:moveTo>
                  <a:pt x="f148" y="f71"/>
                </a:moveTo>
                <a:cubicBezTo>
                  <a:pt x="f149" y="f150"/>
                  <a:pt x="f151" y="f152"/>
                  <a:pt x="f153" y="f154"/>
                </a:cubicBezTo>
              </a:path>
              <a:path w="21600" h="21600" fill="none">
                <a:moveTo>
                  <a:pt x="f79" y="f80"/>
                </a:moveTo>
                <a:cubicBezTo>
                  <a:pt x="f155" y="f156"/>
                  <a:pt x="f157" y="f158"/>
                  <a:pt x="f159" y="f160"/>
                </a:cubicBezTo>
              </a:path>
              <a:path w="21600" h="21600" fill="none">
                <a:moveTo>
                  <a:pt x="f161" y="f88"/>
                </a:moveTo>
                <a:cubicBezTo>
                  <a:pt x="f162" y="f163"/>
                  <a:pt x="f164" y="f165"/>
                  <a:pt x="f166" y="f167"/>
                </a:cubicBezTo>
              </a:path>
              <a:path w="21600" h="21600" fill="none">
                <a:moveTo>
                  <a:pt x="f97" y="f98"/>
                </a:moveTo>
                <a:cubicBezTo>
                  <a:pt x="f168" y="f100"/>
                  <a:pt x="f169" y="f170"/>
                  <a:pt x="f171" y="f172"/>
                </a:cubicBezTo>
              </a:path>
              <a:path w="21600" h="21600" fill="none">
                <a:moveTo>
                  <a:pt x="f106" y="f107"/>
                </a:moveTo>
                <a:cubicBezTo>
                  <a:pt x="f131" y="f173"/>
                  <a:pt x="f174" y="f175"/>
                  <a:pt x="f176" y="f177"/>
                </a:cubicBezTo>
              </a:path>
              <a:path w="21600" h="21600">
                <a:moveTo>
                  <a:pt x="f358" y="f359"/>
                </a:moveTo>
                <a:arcTo wR="f180" hR="f180" stAng="f220" swAng="f239"/>
                <a:close/>
              </a:path>
              <a:path w="21600" h="21600">
                <a:moveTo>
                  <a:pt x="f360" y="f361"/>
                </a:moveTo>
                <a:arcTo wR="f182" hR="f182" stAng="f220" swAng="f239"/>
                <a:close/>
              </a:path>
              <a:path w="21600" h="21600">
                <a:moveTo>
                  <a:pt x="f330" y="f331"/>
                </a:moveTo>
                <a:arcTo wR="f184" hR="f184" stAng="f220" swAng="f239"/>
                <a:close/>
              </a:path>
            </a:pathLst>
          </a:custGeom>
          <a:solidFill>
            <a:srgbClr val="C9E7A7"/>
          </a:solidFill>
          <a:ln w="76196"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5" name="Textfeld 11">
            <a:extLst>
              <a:ext uri="{FF2B5EF4-FFF2-40B4-BE49-F238E27FC236}">
                <a16:creationId xmlns:a16="http://schemas.microsoft.com/office/drawing/2014/main" id="{68C6445E-0F3E-474E-B2DF-6E9545B145D3}"/>
              </a:ext>
            </a:extLst>
          </p:cNvPr>
          <p:cNvSpPr txBox="1"/>
          <p:nvPr/>
        </p:nvSpPr>
        <p:spPr>
          <a:xfrm>
            <a:off x="5273015" y="392661"/>
            <a:ext cx="3068854" cy="1846658"/>
          </a:xfrm>
          <a:prstGeom prst="rect">
            <a:avLst/>
          </a:prstGeom>
          <a:noFill/>
          <a:ln cap="flat">
            <a:noFill/>
          </a:ln>
        </p:spPr>
        <p:txBody>
          <a:bodyPr vert="horz" wrap="non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286548"/>
                </a:solidFill>
                <a:uFillTx/>
                <a:latin typeface="Calibri"/>
              </a:rPr>
              <a:t>Klar. Aber was hat das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286548"/>
                </a:solidFill>
                <a:uFillTx/>
                <a:latin typeface="Calibri"/>
              </a:rPr>
              <a:t>mit unserer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286548"/>
                </a:solidFill>
                <a:uFillTx/>
                <a:latin typeface="Calibri"/>
              </a:rPr>
              <a:t>Kirchgemeinde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286548"/>
                </a:solidFill>
                <a:uFillTx/>
                <a:latin typeface="Calibri"/>
              </a:rPr>
              <a:t>zu tun?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6" name="Grafik 8" descr="Ein Bild, das Text, Schild, Uhr, Raum enthält.&#10;&#10;Automatisch generierte Beschreibung">
            <a:extLst>
              <a:ext uri="{FF2B5EF4-FFF2-40B4-BE49-F238E27FC236}">
                <a16:creationId xmlns:a16="http://schemas.microsoft.com/office/drawing/2014/main" id="{80D406E4-3973-4818-BBA6-218DFAC618A3}"/>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sp>
        <p:nvSpPr>
          <p:cNvPr id="7" name="Sprechblase: oval 9">
            <a:extLst>
              <a:ext uri="{FF2B5EF4-FFF2-40B4-BE49-F238E27FC236}">
                <a16:creationId xmlns:a16="http://schemas.microsoft.com/office/drawing/2014/main" id="{DB520FAB-394C-4A7F-9A1B-E2CD60650A2E}"/>
              </a:ext>
            </a:extLst>
          </p:cNvPr>
          <p:cNvSpPr/>
          <p:nvPr/>
        </p:nvSpPr>
        <p:spPr>
          <a:xfrm>
            <a:off x="247162" y="930091"/>
            <a:ext cx="3829882" cy="2035646"/>
          </a:xfrm>
          <a:custGeom>
            <a:avLst>
              <a:gd name="f0" fmla="val 8530"/>
              <a:gd name="f1" fmla="val 30659"/>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 f10 1 180"/>
              <a:gd name="f21" fmla="+- f13 0 f12"/>
              <a:gd name="f22" fmla="+- f9 0 f8"/>
              <a:gd name="f23" fmla="pin -2147483647 f0 2147483647"/>
              <a:gd name="f24" fmla="pin -2147483647 f1 2147483647"/>
              <a:gd name="f25" fmla="*/ f15 f3 1"/>
              <a:gd name="f26" fmla="*/ f16 f3 1"/>
              <a:gd name="f27" fmla="*/ f17 f3 1"/>
              <a:gd name="f28" fmla="val f23"/>
              <a:gd name="f29" fmla="val f24"/>
              <a:gd name="f30" fmla="*/ f21 1 2"/>
              <a:gd name="f31" fmla="*/ f22 1 21600"/>
              <a:gd name="f32" fmla="*/ f23 f18 1"/>
              <a:gd name="f33" fmla="*/ f24 f19 1"/>
              <a:gd name="f34" fmla="*/ f25 1 f5"/>
              <a:gd name="f35" fmla="*/ f26 1 f5"/>
              <a:gd name="f36" fmla="*/ f27 1 f5"/>
              <a:gd name="f37" fmla="+- f28 0 10800"/>
              <a:gd name="f38" fmla="+- f29 0 10800"/>
              <a:gd name="f39" fmla="+- f12 f30 0"/>
              <a:gd name="f40" fmla="*/ f30 f30 1"/>
              <a:gd name="f41" fmla="*/ 3200 f31 1"/>
              <a:gd name="f42" fmla="*/ 18400 f31 1"/>
              <a:gd name="f43" fmla="*/ 3160 f31 1"/>
              <a:gd name="f44" fmla="*/ 18440 f31 1"/>
              <a:gd name="f45" fmla="+- f34 0 f4"/>
              <a:gd name="f46" fmla="+- f35 0 f4"/>
              <a:gd name="f47" fmla="+- f36 0 f4"/>
              <a:gd name="f48" fmla="*/ f37 f37 1"/>
              <a:gd name="f49" fmla="*/ f38 f38 1"/>
              <a:gd name="f50" fmla="+- 0 0 f38"/>
              <a:gd name="f51" fmla="+- 0 0 f37"/>
              <a:gd name="f52" fmla="*/ f43 1 f31"/>
              <a:gd name="f53" fmla="*/ f44 1 f31"/>
              <a:gd name="f54" fmla="*/ f41 1 f31"/>
              <a:gd name="f55" fmla="*/ f42 1 f31"/>
              <a:gd name="f56" fmla="+- f48 f49 0"/>
              <a:gd name="f57" fmla="+- 0 0 f50"/>
              <a:gd name="f58" fmla="+- 0 0 f51"/>
              <a:gd name="f59" fmla="*/ f54 f18 1"/>
              <a:gd name="f60" fmla="*/ f55 f18 1"/>
              <a:gd name="f61" fmla="*/ f55 f19 1"/>
              <a:gd name="f62" fmla="*/ f54 f19 1"/>
              <a:gd name="f63" fmla="*/ f52 f18 1"/>
              <a:gd name="f64" fmla="*/ f52 f19 1"/>
              <a:gd name="f65" fmla="*/ f53 f19 1"/>
              <a:gd name="f66" fmla="*/ f53 f18 1"/>
              <a:gd name="f67" fmla="sqrt f56"/>
              <a:gd name="f68" fmla="+- 0 0 f57"/>
              <a:gd name="f69" fmla="+- 0 0 f58"/>
              <a:gd name="f70" fmla="at2 f68 f69"/>
              <a:gd name="f71" fmla="+- f67 0 10800"/>
              <a:gd name="f72" fmla="+- f70 f4 0"/>
              <a:gd name="f73" fmla="*/ f72 f10 1"/>
              <a:gd name="f74" fmla="*/ f73 1 f3"/>
              <a:gd name="f75" fmla="+- 0 0 f74"/>
              <a:gd name="f76" fmla="val f75"/>
              <a:gd name="f77" fmla="+- 0 0 f76"/>
              <a:gd name="f78" fmla="*/ f77 f3 1"/>
              <a:gd name="f79" fmla="*/ f78 1 f10"/>
              <a:gd name="f80" fmla="+- f79 0 f4"/>
              <a:gd name="f81" fmla="*/ f79 f10 1"/>
              <a:gd name="f82" fmla="*/ f81 1 f3"/>
              <a:gd name="f83" fmla="+- f80 f4 0"/>
              <a:gd name="f84" fmla="+- 0 0 f82"/>
              <a:gd name="f85" fmla="*/ f83 f10 1"/>
              <a:gd name="f86" fmla="*/ f84 1 f20"/>
              <a:gd name="f87" fmla="*/ f85 1 f3"/>
              <a:gd name="f88" fmla="+- f86 0 10"/>
              <a:gd name="f89" fmla="+- f86 10 0"/>
              <a:gd name="f90" fmla="+- 0 0 f87"/>
              <a:gd name="f91" fmla="*/ f88 f20 1"/>
              <a:gd name="f92" fmla="*/ f89 f20 1"/>
              <a:gd name="f93" fmla="+- 0 0 f90"/>
              <a:gd name="f94" fmla="+- 0 0 f91"/>
              <a:gd name="f95" fmla="+- 0 0 f92"/>
              <a:gd name="f96" fmla="*/ f93 f3 1"/>
              <a:gd name="f97" fmla="*/ f94 f3 1"/>
              <a:gd name="f98" fmla="*/ f95 f3 1"/>
              <a:gd name="f99" fmla="*/ f96 1 f10"/>
              <a:gd name="f100" fmla="*/ f97 1 f10"/>
              <a:gd name="f101" fmla="*/ f98 1 f10"/>
              <a:gd name="f102" fmla="+- f99 0 f4"/>
              <a:gd name="f103" fmla="sin 1 f102"/>
              <a:gd name="f104" fmla="cos 1 f102"/>
              <a:gd name="f105" fmla="+- f100 0 f4"/>
              <a:gd name="f106" fmla="+- f101 0 f4"/>
              <a:gd name="f107" fmla="+- 0 0 f103"/>
              <a:gd name="f108" fmla="+- 0 0 f104"/>
              <a:gd name="f109" fmla="+- f105 f4 0"/>
              <a:gd name="f110" fmla="+- f106 f4 0"/>
              <a:gd name="f111" fmla="+- 0 0 f107"/>
              <a:gd name="f112" fmla="+- 0 0 f108"/>
              <a:gd name="f113" fmla="*/ f109 f10 1"/>
              <a:gd name="f114" fmla="*/ f110 f10 1"/>
              <a:gd name="f115" fmla="val f111"/>
              <a:gd name="f116" fmla="val f112"/>
              <a:gd name="f117" fmla="*/ f113 1 f3"/>
              <a:gd name="f118" fmla="*/ f114 1 f3"/>
              <a:gd name="f119" fmla="+- 0 0 f115"/>
              <a:gd name="f120" fmla="+- 0 0 f116"/>
              <a:gd name="f121" fmla="+- 0 0 f117"/>
              <a:gd name="f122" fmla="+- 0 0 f118"/>
              <a:gd name="f123" fmla="*/ 10800 f119 1"/>
              <a:gd name="f124" fmla="*/ 10800 f120 1"/>
              <a:gd name="f125" fmla="+- 0 0 f121"/>
              <a:gd name="f126" fmla="+- 0 0 f122"/>
              <a:gd name="f127" fmla="+- f123 10800 0"/>
              <a:gd name="f128" fmla="+- f124 10800 0"/>
              <a:gd name="f129" fmla="*/ f125 f3 1"/>
              <a:gd name="f130" fmla="*/ f126 f3 1"/>
              <a:gd name="f131" fmla="?: f71 f28 f127"/>
              <a:gd name="f132" fmla="?: f71 f29 f128"/>
              <a:gd name="f133" fmla="*/ f129 1 f10"/>
              <a:gd name="f134" fmla="*/ f130 1 f10"/>
              <a:gd name="f135" fmla="+- f133 0 f4"/>
              <a:gd name="f136" fmla="+- f134 0 f4"/>
              <a:gd name="f137" fmla="*/ f131 f18 1"/>
              <a:gd name="f138" fmla="*/ f132 f19 1"/>
              <a:gd name="f139" fmla="sin 1 f135"/>
              <a:gd name="f140" fmla="cos 1 f135"/>
              <a:gd name="f141" fmla="sin 1 f136"/>
              <a:gd name="f142" fmla="cos 1 f136"/>
              <a:gd name="f143" fmla="+- 0 0 f139"/>
              <a:gd name="f144" fmla="+- 0 0 f140"/>
              <a:gd name="f145" fmla="+- 0 0 f141"/>
              <a:gd name="f146" fmla="+- 0 0 f142"/>
              <a:gd name="f147" fmla="+- 0 0 f143"/>
              <a:gd name="f148" fmla="+- 0 0 f144"/>
              <a:gd name="f149" fmla="+- 0 0 f145"/>
              <a:gd name="f150" fmla="+- 0 0 f146"/>
              <a:gd name="f151" fmla="val f147"/>
              <a:gd name="f152" fmla="val f148"/>
              <a:gd name="f153" fmla="val f149"/>
              <a:gd name="f154" fmla="val f150"/>
              <a:gd name="f155" fmla="+- 0 0 f151"/>
              <a:gd name="f156" fmla="+- 0 0 f152"/>
              <a:gd name="f157" fmla="+- 0 0 f153"/>
              <a:gd name="f158" fmla="+- 0 0 f154"/>
              <a:gd name="f159" fmla="*/ 10800 f155 1"/>
              <a:gd name="f160" fmla="*/ 10800 f156 1"/>
              <a:gd name="f161" fmla="*/ 10800 f157 1"/>
              <a:gd name="f162" fmla="*/ 10800 f158 1"/>
              <a:gd name="f163" fmla="+- f159 10800 0"/>
              <a:gd name="f164" fmla="+- f160 10800 0"/>
              <a:gd name="f165" fmla="+- f161 10800 0"/>
              <a:gd name="f166" fmla="+- f162 10800 0"/>
              <a:gd name="f167" fmla="+- f165 0 f39"/>
              <a:gd name="f168" fmla="+- f166 0 f39"/>
              <a:gd name="f169" fmla="+- f163 0 f39"/>
              <a:gd name="f170" fmla="+- f164 0 f39"/>
              <a:gd name="f171" fmla="+- 0 0 f167"/>
              <a:gd name="f172" fmla="+- 0 0 f168"/>
              <a:gd name="f173" fmla="+- 0 0 f169"/>
              <a:gd name="f174" fmla="+- 0 0 f170"/>
              <a:gd name="f175" fmla="+- 0 0 f171"/>
              <a:gd name="f176" fmla="+- 0 0 f172"/>
              <a:gd name="f177" fmla="+- 0 0 f173"/>
              <a:gd name="f178" fmla="+- 0 0 f174"/>
              <a:gd name="f179" fmla="at2 f175 f176"/>
              <a:gd name="f180" fmla="at2 f177 f178"/>
              <a:gd name="f181" fmla="+- f179 f4 0"/>
              <a:gd name="f182" fmla="+- f180 f4 0"/>
              <a:gd name="f183" fmla="*/ f181 f10 1"/>
              <a:gd name="f184" fmla="*/ f182 f10 1"/>
              <a:gd name="f185" fmla="*/ f183 1 f3"/>
              <a:gd name="f186" fmla="*/ f184 1 f3"/>
              <a:gd name="f187" fmla="+- 0 0 f185"/>
              <a:gd name="f188" fmla="+- 0 0 f186"/>
              <a:gd name="f189" fmla="val f187"/>
              <a:gd name="f190" fmla="val f188"/>
              <a:gd name="f191" fmla="+- 0 0 f189"/>
              <a:gd name="f192" fmla="+- 0 0 f190"/>
              <a:gd name="f193" fmla="*/ f191 f3 1"/>
              <a:gd name="f194" fmla="*/ f192 f3 1"/>
              <a:gd name="f195" fmla="*/ f193 1 f10"/>
              <a:gd name="f196" fmla="*/ f194 1 f10"/>
              <a:gd name="f197" fmla="+- f195 0 f4"/>
              <a:gd name="f198" fmla="+- f196 0 f4"/>
              <a:gd name="f199" fmla="+- f198 0 f197"/>
              <a:gd name="f200" fmla="+- f197 f4 0"/>
              <a:gd name="f201" fmla="+- f199 f2 0"/>
              <a:gd name="f202" fmla="*/ f200 f10 1"/>
              <a:gd name="f203" fmla="?: f199 f199 f201"/>
              <a:gd name="f204" fmla="*/ f202 1 f3"/>
              <a:gd name="f205" fmla="+- 0 0 f204"/>
              <a:gd name="f206" fmla="+- 0 0 f205"/>
              <a:gd name="f207" fmla="*/ f206 f3 1"/>
              <a:gd name="f208" fmla="*/ f207 1 f10"/>
              <a:gd name="f209" fmla="+- f208 0 f4"/>
              <a:gd name="f210" fmla="cos 1 f209"/>
              <a:gd name="f211" fmla="sin 1 f209"/>
              <a:gd name="f212" fmla="+- 0 0 f210"/>
              <a:gd name="f213" fmla="+- 0 0 f211"/>
              <a:gd name="f214" fmla="+- 0 0 f212"/>
              <a:gd name="f215" fmla="+- 0 0 f213"/>
              <a:gd name="f216" fmla="val f214"/>
              <a:gd name="f217" fmla="val f215"/>
              <a:gd name="f218" fmla="+- 0 0 f216"/>
              <a:gd name="f219" fmla="+- 0 0 f217"/>
              <a:gd name="f220" fmla="*/ f30 f218 1"/>
              <a:gd name="f221" fmla="*/ f30 f219 1"/>
              <a:gd name="f222" fmla="*/ f220 f220 1"/>
              <a:gd name="f223" fmla="*/ f221 f221 1"/>
              <a:gd name="f224" fmla="+- f222 f223 0"/>
              <a:gd name="f225" fmla="sqrt f224"/>
              <a:gd name="f226" fmla="*/ f40 1 f225"/>
              <a:gd name="f227" fmla="*/ f218 f226 1"/>
              <a:gd name="f228" fmla="*/ f219 f226 1"/>
              <a:gd name="f229" fmla="+- f39 0 f227"/>
              <a:gd name="f230" fmla="+- f39 0 f228"/>
            </a:gdLst>
            <a:ahLst>
              <a:ahXY gdRefX="f0" minX="f14" maxX="f11" gdRefY="f1" minY="f14" maxY="f11">
                <a:pos x="f32" y="f33"/>
              </a:ahXY>
            </a:ahLst>
            <a:cxnLst>
              <a:cxn ang="3cd4">
                <a:pos x="hc" y="t"/>
              </a:cxn>
              <a:cxn ang="0">
                <a:pos x="r" y="vc"/>
              </a:cxn>
              <a:cxn ang="cd4">
                <a:pos x="hc" y="b"/>
              </a:cxn>
              <a:cxn ang="cd2">
                <a:pos x="l" y="vc"/>
              </a:cxn>
              <a:cxn ang="f45">
                <a:pos x="f63" y="f64"/>
              </a:cxn>
              <a:cxn ang="f46">
                <a:pos x="f63" y="f65"/>
              </a:cxn>
              <a:cxn ang="f46">
                <a:pos x="f66" y="f65"/>
              </a:cxn>
              <a:cxn ang="f45">
                <a:pos x="f66" y="f64"/>
              </a:cxn>
              <a:cxn ang="f47">
                <a:pos x="f137" y="f138"/>
              </a:cxn>
            </a:cxnLst>
            <a:rect l="f59" t="f62" r="f60" b="f61"/>
            <a:pathLst>
              <a:path w="21600" h="21600">
                <a:moveTo>
                  <a:pt x="f229" y="f230"/>
                </a:moveTo>
                <a:arcTo wR="f30" hR="f30" stAng="f197" swAng="f203"/>
                <a:lnTo>
                  <a:pt x="f131" y="f132"/>
                </a:lnTo>
                <a:close/>
              </a:path>
            </a:pathLst>
          </a:custGeom>
          <a:solidFill>
            <a:srgbClr val="FFFFFF"/>
          </a:solidFill>
          <a:ln w="76196"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Calibri"/>
              </a:rPr>
              <a:t>Klimaschutz, ist wichtig!</a:t>
            </a:r>
          </a:p>
        </p:txBody>
      </p:sp>
      <p:pic>
        <p:nvPicPr>
          <p:cNvPr id="8" name="Grafik 7">
            <a:extLst>
              <a:ext uri="{FF2B5EF4-FFF2-40B4-BE49-F238E27FC236}">
                <a16:creationId xmlns:a16="http://schemas.microsoft.com/office/drawing/2014/main" id="{20AF96A3-EE9E-4F48-81FD-CF61A37ED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pic>
        <p:nvPicPr>
          <p:cNvPr id="2" name="Grafik 9" descr="Ein Bild, das Zeichnung enthält.&#10;&#10;Automatisch generierte Beschreibung">
            <a:extLst>
              <a:ext uri="{FF2B5EF4-FFF2-40B4-BE49-F238E27FC236}">
                <a16:creationId xmlns:a16="http://schemas.microsoft.com/office/drawing/2014/main" id="{8C9C8479-67F0-4A97-B82F-D98E0B50F0AD}"/>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4" name="Textfeld 7">
            <a:extLst>
              <a:ext uri="{FF2B5EF4-FFF2-40B4-BE49-F238E27FC236}">
                <a16:creationId xmlns:a16="http://schemas.microsoft.com/office/drawing/2014/main" id="{8161A913-5620-404B-B8A1-5D23C45E2C25}"/>
              </a:ext>
            </a:extLst>
          </p:cNvPr>
          <p:cNvSpPr txBox="1"/>
          <p:nvPr/>
        </p:nvSpPr>
        <p:spPr>
          <a:xfrm>
            <a:off x="3475515" y="6488664"/>
            <a:ext cx="5646227"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Quellen: WGBU, 2007; </a:t>
            </a:r>
            <a:r>
              <a:rPr lang="en-US" sz="1800" b="0" i="0" u="none" strike="noStrike" kern="1200" cap="none" spc="0" baseline="0">
                <a:solidFill>
                  <a:srgbClr val="000000"/>
                </a:solidFill>
                <a:uFillTx/>
                <a:latin typeface="Calibri"/>
              </a:rPr>
              <a:t>Hsiang,</a:t>
            </a:r>
            <a:r>
              <a:rPr lang="de-DE" sz="1800" b="0" i="0" u="none" strike="noStrike" kern="1200" cap="none" spc="0" baseline="0">
                <a:solidFill>
                  <a:srgbClr val="000000"/>
                </a:solidFill>
                <a:uFillTx/>
                <a:latin typeface="Calibri"/>
              </a:rPr>
              <a:t> et al., 2013, Oxfam, 2011)</a:t>
            </a:r>
          </a:p>
        </p:txBody>
      </p:sp>
      <p:sp>
        <p:nvSpPr>
          <p:cNvPr id="5" name="Textfeld 2">
            <a:extLst>
              <a:ext uri="{FF2B5EF4-FFF2-40B4-BE49-F238E27FC236}">
                <a16:creationId xmlns:a16="http://schemas.microsoft.com/office/drawing/2014/main" id="{42BECCA0-40A5-4CC7-932C-F54AE749E9FD}"/>
              </a:ext>
            </a:extLst>
          </p:cNvPr>
          <p:cNvSpPr txBox="1"/>
          <p:nvPr/>
        </p:nvSpPr>
        <p:spPr>
          <a:xfrm>
            <a:off x="247162" y="653887"/>
            <a:ext cx="4064059" cy="2554540"/>
          </a:xfrm>
          <a:prstGeom prst="rect">
            <a:avLst/>
          </a:prstGeom>
          <a:noFill/>
          <a:ln cap="flat">
            <a:noFill/>
          </a:ln>
        </p:spPr>
        <p:txBody>
          <a:bodyPr vert="horz" wrap="none" lIns="91440" tIns="45720" rIns="91440" bIns="45720" anchor="t" anchorCtr="0" compatLnSpc="1">
            <a:spAutoFit/>
          </a:bodyPr>
          <a:lstStyle/>
          <a:p>
            <a:pPr marL="457200" marR="0" lvl="0" indent="-457200" algn="l" defTabSz="457200" rtl="0" fontAlgn="auto" hangingPunct="1">
              <a:lnSpc>
                <a:spcPct val="100000"/>
              </a:lnSpc>
              <a:spcBef>
                <a:spcPts val="0"/>
              </a:spcBef>
              <a:spcAft>
                <a:spcPts val="0"/>
              </a:spcAft>
              <a:buSzPct val="100000"/>
              <a:buFont typeface="Wingdings" pitchFamily="2"/>
              <a:buChar char="à"/>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Verstärkte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Lebensmittelknappheit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Enorme Ernteeinbußen: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Je nach Region 10 bis 50 %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Calibri"/>
              </a:rPr>
              <a:t>(Oxfam, 2011)</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800" b="1" i="0" u="none" strike="noStrike" kern="1200" cap="none" spc="0" baseline="0">
              <a:solidFill>
                <a:srgbClr val="286548"/>
              </a:solidFill>
              <a:uFillTx/>
              <a:latin typeface="Calibri"/>
            </a:endParaRPr>
          </a:p>
        </p:txBody>
      </p:sp>
      <p:pic>
        <p:nvPicPr>
          <p:cNvPr id="6" name="Grafik 10" descr="Ein Bild, das Uhr enthält.&#10;&#10;Automatisch generierte Beschreibung">
            <a:extLst>
              <a:ext uri="{FF2B5EF4-FFF2-40B4-BE49-F238E27FC236}">
                <a16:creationId xmlns:a16="http://schemas.microsoft.com/office/drawing/2014/main" id="{B1E1373B-C0D7-4569-975D-7C6127CE4410}"/>
              </a:ext>
            </a:extLst>
          </p:cNvPr>
          <p:cNvPicPr>
            <a:picLocks noChangeAspect="1"/>
          </p:cNvPicPr>
          <p:nvPr/>
        </p:nvPicPr>
        <p:blipFill>
          <a:blip r:embed="rId4"/>
          <a:stretch>
            <a:fillRect/>
          </a:stretch>
        </p:blipFill>
        <p:spPr>
          <a:xfrm>
            <a:off x="4528264" y="263018"/>
            <a:ext cx="1957382" cy="1968584"/>
          </a:xfrm>
          <a:prstGeom prst="rect">
            <a:avLst/>
          </a:prstGeom>
          <a:noFill/>
          <a:ln cap="flat">
            <a:noFill/>
          </a:ln>
        </p:spPr>
      </p:pic>
      <p:sp>
        <p:nvSpPr>
          <p:cNvPr id="7" name="Pfeil: nach rechts 6">
            <a:extLst>
              <a:ext uri="{FF2B5EF4-FFF2-40B4-BE49-F238E27FC236}">
                <a16:creationId xmlns:a16="http://schemas.microsoft.com/office/drawing/2014/main" id="{EC34DDDF-7522-4066-94DA-29AEE6E99231}"/>
              </a:ext>
            </a:extLst>
          </p:cNvPr>
          <p:cNvSpPr/>
          <p:nvPr/>
        </p:nvSpPr>
        <p:spPr>
          <a:xfrm rot="13323710">
            <a:off x="6257734" y="2031355"/>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rnd">
            <a:solidFill>
              <a:srgbClr val="286548"/>
            </a:solidFill>
            <a:prstDash val="solid"/>
            <a:roun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8" name="Grafik 10" descr="Ein Bild, das sitzend, Schild enthält.&#10;&#10;Automatisch generierte Beschreibung">
            <a:extLst>
              <a:ext uri="{FF2B5EF4-FFF2-40B4-BE49-F238E27FC236}">
                <a16:creationId xmlns:a16="http://schemas.microsoft.com/office/drawing/2014/main" id="{1374DB29-6998-49CB-88B4-FA0813DB93C0}"/>
              </a:ext>
            </a:extLst>
          </p:cNvPr>
          <p:cNvPicPr>
            <a:picLocks noChangeAspect="1"/>
          </p:cNvPicPr>
          <p:nvPr/>
        </p:nvPicPr>
        <p:blipFill>
          <a:blip r:embed="rId5"/>
          <a:stretch>
            <a:fillRect/>
          </a:stretch>
        </p:blipFill>
        <p:spPr>
          <a:xfrm>
            <a:off x="6232916" y="3293970"/>
            <a:ext cx="2648138" cy="2643045"/>
          </a:xfrm>
          <a:prstGeom prst="rect">
            <a:avLst/>
          </a:prstGeom>
          <a:noFill/>
          <a:ln cap="flat">
            <a:noFill/>
          </a:ln>
        </p:spPr>
      </p:pic>
      <p:pic>
        <p:nvPicPr>
          <p:cNvPr id="10" name="Grafik 9">
            <a:extLst>
              <a:ext uri="{FF2B5EF4-FFF2-40B4-BE49-F238E27FC236}">
                <a16:creationId xmlns:a16="http://schemas.microsoft.com/office/drawing/2014/main" id="{4E76C978-C7A3-4548-92BA-0C90F6C4B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pic>
        <p:nvPicPr>
          <p:cNvPr id="2" name="Grafik 13" descr="Ein Bild, das Zeichnung enthält.&#10;&#10;Automatisch generierte Beschreibung">
            <a:extLst>
              <a:ext uri="{FF2B5EF4-FFF2-40B4-BE49-F238E27FC236}">
                <a16:creationId xmlns:a16="http://schemas.microsoft.com/office/drawing/2014/main" id="{42109C31-7094-4D0F-90EA-CFA595B582A1}"/>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4" name="Textfeld 2">
            <a:extLst>
              <a:ext uri="{FF2B5EF4-FFF2-40B4-BE49-F238E27FC236}">
                <a16:creationId xmlns:a16="http://schemas.microsoft.com/office/drawing/2014/main" id="{AA9EACFB-417C-41C4-8FCB-E87309698FB8}"/>
              </a:ext>
            </a:extLst>
          </p:cNvPr>
          <p:cNvSpPr txBox="1"/>
          <p:nvPr/>
        </p:nvSpPr>
        <p:spPr>
          <a:xfrm>
            <a:off x="477490" y="3892664"/>
            <a:ext cx="4612334"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(WBGU, 2007)</a:t>
            </a:r>
            <a:endParaRPr lang="de-DE" sz="2800" b="0" i="0" u="none" strike="noStrike" kern="1200" cap="none" spc="0" baseline="0">
              <a:solidFill>
                <a:srgbClr val="000000"/>
              </a:solidFill>
              <a:uFillTx/>
              <a:latin typeface="Calibri"/>
            </a:endParaRPr>
          </a:p>
        </p:txBody>
      </p:sp>
      <p:sp>
        <p:nvSpPr>
          <p:cNvPr id="5" name="Rechteck 3">
            <a:extLst>
              <a:ext uri="{FF2B5EF4-FFF2-40B4-BE49-F238E27FC236}">
                <a16:creationId xmlns:a16="http://schemas.microsoft.com/office/drawing/2014/main" id="{A4A362B7-F60E-4FDA-B992-8A7F0F70A535}"/>
              </a:ext>
            </a:extLst>
          </p:cNvPr>
          <p:cNvSpPr/>
          <p:nvPr/>
        </p:nvSpPr>
        <p:spPr>
          <a:xfrm>
            <a:off x="434696" y="2947367"/>
            <a:ext cx="4572000" cy="954103"/>
          </a:xfrm>
          <a:prstGeom prst="rect">
            <a:avLst/>
          </a:prstGeom>
          <a:noFill/>
          <a:ln cap="flat">
            <a:noFill/>
            <a:prstDash val="solid"/>
          </a:ln>
        </p:spPr>
        <p:txBody>
          <a:bodyPr vert="horz" wrap="square" lIns="91440" tIns="45720" rIns="91440" bIns="45720" anchor="t" anchorCtr="0" compatLnSpc="1">
            <a:spAutoFit/>
          </a:bodyPr>
          <a:lstStyle/>
          <a:p>
            <a:pPr marL="457200" marR="0" lvl="0" indent="-457200" algn="l" defTabSz="457200" rtl="0" fontAlgn="auto" hangingPunct="1">
              <a:lnSpc>
                <a:spcPct val="100000"/>
              </a:lnSpc>
              <a:spcBef>
                <a:spcPts val="0"/>
              </a:spcBef>
              <a:spcAft>
                <a:spcPts val="0"/>
              </a:spcAft>
              <a:buSzPct val="100000"/>
              <a:buFont typeface="Wingdings" pitchFamily="2"/>
              <a:buChar char="à"/>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Verstärkte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Wasserknappheit</a:t>
            </a:r>
          </a:p>
        </p:txBody>
      </p:sp>
      <p:sp>
        <p:nvSpPr>
          <p:cNvPr id="6" name="Textfeld 20">
            <a:extLst>
              <a:ext uri="{FF2B5EF4-FFF2-40B4-BE49-F238E27FC236}">
                <a16:creationId xmlns:a16="http://schemas.microsoft.com/office/drawing/2014/main" id="{BCC38000-7A1E-41DC-AD83-5807E63CC86C}"/>
              </a:ext>
            </a:extLst>
          </p:cNvPr>
          <p:cNvSpPr txBox="1"/>
          <p:nvPr/>
        </p:nvSpPr>
        <p:spPr>
          <a:xfrm>
            <a:off x="3475515" y="6488664"/>
            <a:ext cx="5646227"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Quellen: WGBU, 2007; </a:t>
            </a:r>
            <a:r>
              <a:rPr lang="en-US" sz="1800" b="0" i="0" u="none" strike="noStrike" kern="1200" cap="none" spc="0" baseline="0">
                <a:solidFill>
                  <a:srgbClr val="000000"/>
                </a:solidFill>
                <a:uFillTx/>
                <a:latin typeface="Calibri"/>
              </a:rPr>
              <a:t>Hsiang,</a:t>
            </a:r>
            <a:r>
              <a:rPr lang="de-DE" sz="1800" b="0" i="0" u="none" strike="noStrike" kern="1200" cap="none" spc="0" baseline="0">
                <a:solidFill>
                  <a:srgbClr val="000000"/>
                </a:solidFill>
                <a:uFillTx/>
                <a:latin typeface="Calibri"/>
              </a:rPr>
              <a:t> et al., 2013, Oxfam, 2011)</a:t>
            </a:r>
          </a:p>
        </p:txBody>
      </p:sp>
      <p:pic>
        <p:nvPicPr>
          <p:cNvPr id="7" name="Grafik 10" descr="Ein Bild, das Uhr enthält.&#10;&#10;Automatisch generierte Beschreibung">
            <a:extLst>
              <a:ext uri="{FF2B5EF4-FFF2-40B4-BE49-F238E27FC236}">
                <a16:creationId xmlns:a16="http://schemas.microsoft.com/office/drawing/2014/main" id="{61DBBEC4-B49B-4520-A989-BC672BB45D88}"/>
              </a:ext>
            </a:extLst>
          </p:cNvPr>
          <p:cNvPicPr>
            <a:picLocks noChangeAspect="1"/>
          </p:cNvPicPr>
          <p:nvPr/>
        </p:nvPicPr>
        <p:blipFill>
          <a:blip r:embed="rId4"/>
          <a:stretch>
            <a:fillRect/>
          </a:stretch>
        </p:blipFill>
        <p:spPr>
          <a:xfrm>
            <a:off x="4528264" y="263018"/>
            <a:ext cx="1957382" cy="1968584"/>
          </a:xfrm>
          <a:prstGeom prst="rect">
            <a:avLst/>
          </a:prstGeom>
          <a:noFill/>
          <a:ln cap="flat">
            <a:noFill/>
          </a:ln>
        </p:spPr>
      </p:pic>
      <p:sp>
        <p:nvSpPr>
          <p:cNvPr id="8" name="Pfeil: nach rechts 6">
            <a:extLst>
              <a:ext uri="{FF2B5EF4-FFF2-40B4-BE49-F238E27FC236}">
                <a16:creationId xmlns:a16="http://schemas.microsoft.com/office/drawing/2014/main" id="{F9276AD3-E2D3-4387-A065-5AC2981AAA21}"/>
              </a:ext>
            </a:extLst>
          </p:cNvPr>
          <p:cNvSpPr/>
          <p:nvPr/>
        </p:nvSpPr>
        <p:spPr>
          <a:xfrm rot="13323710">
            <a:off x="6257734" y="2031355"/>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rnd">
            <a:solidFill>
              <a:srgbClr val="286548"/>
            </a:solidFill>
            <a:prstDash val="solid"/>
            <a:roun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9" name="Grafik 15" descr="Ein Bild, das sitzend, Schild enthält.&#10;&#10;Automatisch generierte Beschreibung">
            <a:extLst>
              <a:ext uri="{FF2B5EF4-FFF2-40B4-BE49-F238E27FC236}">
                <a16:creationId xmlns:a16="http://schemas.microsoft.com/office/drawing/2014/main" id="{241DD9DD-5597-4A32-8827-C2EBEC625F9A}"/>
              </a:ext>
            </a:extLst>
          </p:cNvPr>
          <p:cNvPicPr>
            <a:picLocks noChangeAspect="1"/>
          </p:cNvPicPr>
          <p:nvPr/>
        </p:nvPicPr>
        <p:blipFill>
          <a:blip r:embed="rId5"/>
          <a:stretch>
            <a:fillRect/>
          </a:stretch>
        </p:blipFill>
        <p:spPr>
          <a:xfrm>
            <a:off x="6232916" y="3293970"/>
            <a:ext cx="2648138" cy="2643045"/>
          </a:xfrm>
          <a:prstGeom prst="rect">
            <a:avLst/>
          </a:prstGeom>
          <a:noFill/>
          <a:ln cap="flat">
            <a:noFill/>
          </a:ln>
        </p:spPr>
      </p:pic>
      <p:pic>
        <p:nvPicPr>
          <p:cNvPr id="10" name="Grafik 18">
            <a:extLst>
              <a:ext uri="{FF2B5EF4-FFF2-40B4-BE49-F238E27FC236}">
                <a16:creationId xmlns:a16="http://schemas.microsoft.com/office/drawing/2014/main" id="{051B221A-1C14-460E-B6E6-333541D0B4F8}"/>
              </a:ext>
            </a:extLst>
          </p:cNvPr>
          <p:cNvPicPr>
            <a:picLocks noChangeAspect="1"/>
          </p:cNvPicPr>
          <p:nvPr/>
        </p:nvPicPr>
        <p:blipFill>
          <a:blip r:embed="rId6"/>
          <a:stretch>
            <a:fillRect/>
          </a:stretch>
        </p:blipFill>
        <p:spPr>
          <a:xfrm>
            <a:off x="3668956" y="2355768"/>
            <a:ext cx="1284530" cy="1705310"/>
          </a:xfrm>
          <a:prstGeom prst="rect">
            <a:avLst/>
          </a:prstGeom>
          <a:noFill/>
          <a:ln cap="flat">
            <a:noFill/>
          </a:ln>
        </p:spPr>
      </p:pic>
      <p:cxnSp>
        <p:nvCxnSpPr>
          <p:cNvPr id="11" name="Gerader Verbinder 13">
            <a:extLst>
              <a:ext uri="{FF2B5EF4-FFF2-40B4-BE49-F238E27FC236}">
                <a16:creationId xmlns:a16="http://schemas.microsoft.com/office/drawing/2014/main" id="{FEAA5660-6C6F-4907-AA56-8ADD4857A620}"/>
              </a:ext>
            </a:extLst>
          </p:cNvPr>
          <p:cNvCxnSpPr/>
          <p:nvPr/>
        </p:nvCxnSpPr>
        <p:spPr>
          <a:xfrm flipH="1">
            <a:off x="3504300" y="2709303"/>
            <a:ext cx="1425797" cy="1233278"/>
          </a:xfrm>
          <a:prstGeom prst="straightConnector1">
            <a:avLst/>
          </a:prstGeom>
          <a:noFill/>
          <a:ln w="127001" cap="rnd">
            <a:solidFill>
              <a:srgbClr val="29630E"/>
            </a:solidFill>
            <a:prstDash val="solid"/>
            <a:miter/>
          </a:ln>
        </p:spPr>
      </p:cxnSp>
      <p:sp>
        <p:nvSpPr>
          <p:cNvPr id="12" name="Pfeil: nach rechts 6">
            <a:extLst>
              <a:ext uri="{FF2B5EF4-FFF2-40B4-BE49-F238E27FC236}">
                <a16:creationId xmlns:a16="http://schemas.microsoft.com/office/drawing/2014/main" id="{611E8DD0-E068-42BC-A2DC-871B6FC2774E}"/>
              </a:ext>
            </a:extLst>
          </p:cNvPr>
          <p:cNvSpPr/>
          <p:nvPr/>
        </p:nvSpPr>
        <p:spPr>
          <a:xfrm rot="11916915">
            <a:off x="5315125" y="3218303"/>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3" name="Grafik 12">
            <a:extLst>
              <a:ext uri="{FF2B5EF4-FFF2-40B4-BE49-F238E27FC236}">
                <a16:creationId xmlns:a16="http://schemas.microsoft.com/office/drawing/2014/main" id="{ECB1A962-07D3-42F7-ACF3-654E672F3D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pic>
        <p:nvPicPr>
          <p:cNvPr id="2" name="Grafik 15" descr="Ein Bild, das Zeichnung enthält.&#10;&#10;Automatisch generierte Beschreibung">
            <a:extLst>
              <a:ext uri="{FF2B5EF4-FFF2-40B4-BE49-F238E27FC236}">
                <a16:creationId xmlns:a16="http://schemas.microsoft.com/office/drawing/2014/main" id="{A3B5B5DF-A046-4419-8572-B8F6CF16366B}"/>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4" name="Rechteck 3">
            <a:extLst>
              <a:ext uri="{FF2B5EF4-FFF2-40B4-BE49-F238E27FC236}">
                <a16:creationId xmlns:a16="http://schemas.microsoft.com/office/drawing/2014/main" id="{4D914EF3-05F4-4E31-8514-BC09C0F25E24}"/>
              </a:ext>
            </a:extLst>
          </p:cNvPr>
          <p:cNvSpPr/>
          <p:nvPr/>
        </p:nvSpPr>
        <p:spPr>
          <a:xfrm>
            <a:off x="247162" y="264618"/>
            <a:ext cx="4733245" cy="1384995"/>
          </a:xfrm>
          <a:prstGeom prst="rect">
            <a:avLst/>
          </a:prstGeom>
          <a:noFill/>
          <a:ln cap="flat">
            <a:noFill/>
            <a:prstDash val="solid"/>
          </a:ln>
        </p:spPr>
        <p:txBody>
          <a:bodyPr vert="horz" wrap="square" lIns="91440" tIns="45720" rIns="91440" bIns="45720" anchor="t" anchorCtr="0" compatLnSpc="1">
            <a:spAutoFit/>
          </a:bodyPr>
          <a:lstStyle/>
          <a:p>
            <a:pPr marL="457200" marR="0" lvl="0" indent="-457200" algn="l" defTabSz="457200" rtl="0" fontAlgn="auto" hangingPunct="1">
              <a:lnSpc>
                <a:spcPct val="100000"/>
              </a:lnSpc>
              <a:spcBef>
                <a:spcPts val="0"/>
              </a:spcBef>
              <a:spcAft>
                <a:spcPts val="0"/>
              </a:spcAft>
              <a:buSzPct val="100000"/>
              <a:buFont typeface="Wingdings" pitchFamily="2"/>
              <a:buChar char="à"/>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Steigende Anzahl an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Flüchtenden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(umweltbedingt)</a:t>
            </a:r>
          </a:p>
        </p:txBody>
      </p:sp>
      <p:sp>
        <p:nvSpPr>
          <p:cNvPr id="5" name="Textfeld 14">
            <a:extLst>
              <a:ext uri="{FF2B5EF4-FFF2-40B4-BE49-F238E27FC236}">
                <a16:creationId xmlns:a16="http://schemas.microsoft.com/office/drawing/2014/main" id="{20808906-1BF7-4C89-A538-03E0ADB2A521}"/>
              </a:ext>
            </a:extLst>
          </p:cNvPr>
          <p:cNvSpPr txBox="1"/>
          <p:nvPr/>
        </p:nvSpPr>
        <p:spPr>
          <a:xfrm>
            <a:off x="335648" y="1597182"/>
            <a:ext cx="4253450" cy="73866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WBGU (2007)</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Calibri"/>
            </a:endParaRPr>
          </a:p>
        </p:txBody>
      </p:sp>
      <p:sp>
        <p:nvSpPr>
          <p:cNvPr id="6" name="Textfeld 20">
            <a:extLst>
              <a:ext uri="{FF2B5EF4-FFF2-40B4-BE49-F238E27FC236}">
                <a16:creationId xmlns:a16="http://schemas.microsoft.com/office/drawing/2014/main" id="{F58920D8-4A49-42E0-BF2B-C0E2AAFEA409}"/>
              </a:ext>
            </a:extLst>
          </p:cNvPr>
          <p:cNvSpPr txBox="1"/>
          <p:nvPr/>
        </p:nvSpPr>
        <p:spPr>
          <a:xfrm>
            <a:off x="3475515" y="6488664"/>
            <a:ext cx="5646227"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Quellen: WGBU, 2007; </a:t>
            </a:r>
            <a:r>
              <a:rPr lang="en-US" sz="1800" b="0" i="0" u="none" strike="noStrike" kern="1200" cap="none" spc="0" baseline="0">
                <a:solidFill>
                  <a:srgbClr val="000000"/>
                </a:solidFill>
                <a:uFillTx/>
                <a:latin typeface="Calibri"/>
              </a:rPr>
              <a:t>Hsiang,</a:t>
            </a:r>
            <a:r>
              <a:rPr lang="de-DE" sz="1800" b="0" i="0" u="none" strike="noStrike" kern="1200" cap="none" spc="0" baseline="0">
                <a:solidFill>
                  <a:srgbClr val="000000"/>
                </a:solidFill>
                <a:uFillTx/>
                <a:latin typeface="Calibri"/>
              </a:rPr>
              <a:t> et al., 2013, Oxfam, 2011)</a:t>
            </a:r>
          </a:p>
        </p:txBody>
      </p:sp>
      <p:pic>
        <p:nvPicPr>
          <p:cNvPr id="7" name="Grafik 10" descr="Ein Bild, das Uhr enthält.&#10;&#10;Automatisch generierte Beschreibung">
            <a:extLst>
              <a:ext uri="{FF2B5EF4-FFF2-40B4-BE49-F238E27FC236}">
                <a16:creationId xmlns:a16="http://schemas.microsoft.com/office/drawing/2014/main" id="{D54A144D-AEEA-40F6-8C7D-899D8711A4E0}"/>
              </a:ext>
            </a:extLst>
          </p:cNvPr>
          <p:cNvPicPr>
            <a:picLocks noChangeAspect="1"/>
          </p:cNvPicPr>
          <p:nvPr/>
        </p:nvPicPr>
        <p:blipFill>
          <a:blip r:embed="rId4"/>
          <a:stretch>
            <a:fillRect/>
          </a:stretch>
        </p:blipFill>
        <p:spPr>
          <a:xfrm>
            <a:off x="4528264" y="263018"/>
            <a:ext cx="1957382" cy="1968584"/>
          </a:xfrm>
          <a:prstGeom prst="rect">
            <a:avLst/>
          </a:prstGeom>
          <a:noFill/>
          <a:ln cap="flat">
            <a:noFill/>
          </a:ln>
        </p:spPr>
      </p:pic>
      <p:sp>
        <p:nvSpPr>
          <p:cNvPr id="8" name="Pfeil: nach rechts 6">
            <a:extLst>
              <a:ext uri="{FF2B5EF4-FFF2-40B4-BE49-F238E27FC236}">
                <a16:creationId xmlns:a16="http://schemas.microsoft.com/office/drawing/2014/main" id="{B2E98545-5B8B-49C7-B316-3057FC93D43E}"/>
              </a:ext>
            </a:extLst>
          </p:cNvPr>
          <p:cNvSpPr/>
          <p:nvPr/>
        </p:nvSpPr>
        <p:spPr>
          <a:xfrm rot="13323710">
            <a:off x="6257734" y="2031355"/>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rnd">
            <a:solidFill>
              <a:srgbClr val="286548"/>
            </a:solidFill>
            <a:prstDash val="solid"/>
            <a:roun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9" name="Grafik 17" descr="Ein Bild, das sitzend, Schild enthält.&#10;&#10;Automatisch generierte Beschreibung">
            <a:extLst>
              <a:ext uri="{FF2B5EF4-FFF2-40B4-BE49-F238E27FC236}">
                <a16:creationId xmlns:a16="http://schemas.microsoft.com/office/drawing/2014/main" id="{2A100452-F94B-4264-BD04-2DC05B86C010}"/>
              </a:ext>
            </a:extLst>
          </p:cNvPr>
          <p:cNvPicPr>
            <a:picLocks noChangeAspect="1"/>
          </p:cNvPicPr>
          <p:nvPr/>
        </p:nvPicPr>
        <p:blipFill>
          <a:blip r:embed="rId5"/>
          <a:stretch>
            <a:fillRect/>
          </a:stretch>
        </p:blipFill>
        <p:spPr>
          <a:xfrm>
            <a:off x="6232916" y="3293970"/>
            <a:ext cx="2648138" cy="2643045"/>
          </a:xfrm>
          <a:prstGeom prst="rect">
            <a:avLst/>
          </a:prstGeom>
          <a:noFill/>
          <a:ln cap="flat">
            <a:noFill/>
          </a:ln>
        </p:spPr>
      </p:pic>
      <p:pic>
        <p:nvPicPr>
          <p:cNvPr id="10" name="Grafik 18">
            <a:extLst>
              <a:ext uri="{FF2B5EF4-FFF2-40B4-BE49-F238E27FC236}">
                <a16:creationId xmlns:a16="http://schemas.microsoft.com/office/drawing/2014/main" id="{2C436F49-67B5-4227-B3E4-D73E67254E11}"/>
              </a:ext>
            </a:extLst>
          </p:cNvPr>
          <p:cNvPicPr>
            <a:picLocks noChangeAspect="1"/>
          </p:cNvPicPr>
          <p:nvPr/>
        </p:nvPicPr>
        <p:blipFill>
          <a:blip r:embed="rId6"/>
          <a:stretch>
            <a:fillRect/>
          </a:stretch>
        </p:blipFill>
        <p:spPr>
          <a:xfrm>
            <a:off x="3668956" y="2355768"/>
            <a:ext cx="1284530" cy="1705310"/>
          </a:xfrm>
          <a:prstGeom prst="rect">
            <a:avLst/>
          </a:prstGeom>
          <a:noFill/>
          <a:ln cap="flat">
            <a:noFill/>
          </a:ln>
        </p:spPr>
      </p:pic>
      <p:cxnSp>
        <p:nvCxnSpPr>
          <p:cNvPr id="11" name="Gerader Verbinder 13">
            <a:extLst>
              <a:ext uri="{FF2B5EF4-FFF2-40B4-BE49-F238E27FC236}">
                <a16:creationId xmlns:a16="http://schemas.microsoft.com/office/drawing/2014/main" id="{EC52D6C0-BE72-4479-AC75-D73C5666A1D5}"/>
              </a:ext>
            </a:extLst>
          </p:cNvPr>
          <p:cNvCxnSpPr/>
          <p:nvPr/>
        </p:nvCxnSpPr>
        <p:spPr>
          <a:xfrm flipH="1">
            <a:off x="3504300" y="2709303"/>
            <a:ext cx="1425797" cy="1233278"/>
          </a:xfrm>
          <a:prstGeom prst="straightConnector1">
            <a:avLst/>
          </a:prstGeom>
          <a:noFill/>
          <a:ln w="127001" cap="rnd">
            <a:solidFill>
              <a:srgbClr val="29630E"/>
            </a:solidFill>
            <a:prstDash val="solid"/>
            <a:miter/>
          </a:ln>
        </p:spPr>
      </p:cxnSp>
      <p:pic>
        <p:nvPicPr>
          <p:cNvPr id="12" name="Grafik 23" descr="Ein Bild, das Essen enthält.&#10;&#10;Automatisch generierte Beschreibung">
            <a:extLst>
              <a:ext uri="{FF2B5EF4-FFF2-40B4-BE49-F238E27FC236}">
                <a16:creationId xmlns:a16="http://schemas.microsoft.com/office/drawing/2014/main" id="{AD6C8051-5C13-41A1-9DCD-C7B661F437C0}"/>
              </a:ext>
            </a:extLst>
          </p:cNvPr>
          <p:cNvPicPr>
            <a:picLocks noChangeAspect="1"/>
          </p:cNvPicPr>
          <p:nvPr/>
        </p:nvPicPr>
        <p:blipFill>
          <a:blip r:embed="rId7"/>
          <a:stretch>
            <a:fillRect/>
          </a:stretch>
        </p:blipFill>
        <p:spPr>
          <a:xfrm>
            <a:off x="3263658" y="4519614"/>
            <a:ext cx="1662982" cy="1720717"/>
          </a:xfrm>
          <a:prstGeom prst="rect">
            <a:avLst/>
          </a:prstGeom>
          <a:noFill/>
          <a:ln cap="flat">
            <a:noFill/>
          </a:ln>
        </p:spPr>
      </p:pic>
      <p:sp>
        <p:nvSpPr>
          <p:cNvPr id="13" name="Pfeil: nach rechts 6">
            <a:extLst>
              <a:ext uri="{FF2B5EF4-FFF2-40B4-BE49-F238E27FC236}">
                <a16:creationId xmlns:a16="http://schemas.microsoft.com/office/drawing/2014/main" id="{89A4FF7E-B360-4C24-A19F-E53537B60248}"/>
              </a:ext>
            </a:extLst>
          </p:cNvPr>
          <p:cNvSpPr/>
          <p:nvPr/>
        </p:nvSpPr>
        <p:spPr>
          <a:xfrm rot="11916915">
            <a:off x="5315125" y="3218303"/>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4" name="Pfeil: nach rechts 6">
            <a:extLst>
              <a:ext uri="{FF2B5EF4-FFF2-40B4-BE49-F238E27FC236}">
                <a16:creationId xmlns:a16="http://schemas.microsoft.com/office/drawing/2014/main" id="{A5BD133E-589C-4F86-A4AF-3743CA326151}"/>
              </a:ext>
            </a:extLst>
          </p:cNvPr>
          <p:cNvSpPr/>
          <p:nvPr/>
        </p:nvSpPr>
        <p:spPr>
          <a:xfrm rot="10433493">
            <a:off x="5245575" y="4658173"/>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5" name="Grafik 14">
            <a:extLst>
              <a:ext uri="{FF2B5EF4-FFF2-40B4-BE49-F238E27FC236}">
                <a16:creationId xmlns:a16="http://schemas.microsoft.com/office/drawing/2014/main" id="{ADC09FDF-4D1B-461E-B192-071BF5A137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pic>
        <p:nvPicPr>
          <p:cNvPr id="2" name="Grafik 12" descr="Ein Bild, das Zeichnung enthält.&#10;&#10;Automatisch generierte Beschreibung">
            <a:extLst>
              <a:ext uri="{FF2B5EF4-FFF2-40B4-BE49-F238E27FC236}">
                <a16:creationId xmlns:a16="http://schemas.microsoft.com/office/drawing/2014/main" id="{FED4C8CC-F092-47C6-884F-8B8873E8C6BD}"/>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4" name="Grafik 10" descr="Ein Bild, das Uhr enthält.&#10;&#10;Automatisch generierte Beschreibung">
            <a:extLst>
              <a:ext uri="{FF2B5EF4-FFF2-40B4-BE49-F238E27FC236}">
                <a16:creationId xmlns:a16="http://schemas.microsoft.com/office/drawing/2014/main" id="{EDD68E0F-6F34-45E6-8644-40DFB252DB84}"/>
              </a:ext>
            </a:extLst>
          </p:cNvPr>
          <p:cNvPicPr>
            <a:picLocks noChangeAspect="1"/>
          </p:cNvPicPr>
          <p:nvPr/>
        </p:nvPicPr>
        <p:blipFill>
          <a:blip r:embed="rId4"/>
          <a:stretch>
            <a:fillRect/>
          </a:stretch>
        </p:blipFill>
        <p:spPr>
          <a:xfrm>
            <a:off x="4528264" y="263018"/>
            <a:ext cx="1957382" cy="1968584"/>
          </a:xfrm>
          <a:prstGeom prst="rect">
            <a:avLst/>
          </a:prstGeom>
          <a:noFill/>
          <a:ln cap="flat">
            <a:noFill/>
          </a:ln>
        </p:spPr>
      </p:pic>
      <p:sp>
        <p:nvSpPr>
          <p:cNvPr id="5" name="Pfeil: nach rechts 6">
            <a:extLst>
              <a:ext uri="{FF2B5EF4-FFF2-40B4-BE49-F238E27FC236}">
                <a16:creationId xmlns:a16="http://schemas.microsoft.com/office/drawing/2014/main" id="{6DE1E469-FEAE-4006-BF96-4219F20C41DE}"/>
              </a:ext>
            </a:extLst>
          </p:cNvPr>
          <p:cNvSpPr/>
          <p:nvPr/>
        </p:nvSpPr>
        <p:spPr>
          <a:xfrm rot="13323710">
            <a:off x="6257734" y="2031355"/>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rnd">
            <a:solidFill>
              <a:srgbClr val="286548"/>
            </a:solidFill>
            <a:prstDash val="solid"/>
            <a:roun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6" name="Grafik 14" descr="Ein Bild, das sitzend, Schild enthält.&#10;&#10;Automatisch generierte Beschreibung">
            <a:extLst>
              <a:ext uri="{FF2B5EF4-FFF2-40B4-BE49-F238E27FC236}">
                <a16:creationId xmlns:a16="http://schemas.microsoft.com/office/drawing/2014/main" id="{67EEC3E7-90C1-4F1F-B8B4-0AE66AC6DAD9}"/>
              </a:ext>
            </a:extLst>
          </p:cNvPr>
          <p:cNvPicPr>
            <a:picLocks noChangeAspect="1"/>
          </p:cNvPicPr>
          <p:nvPr/>
        </p:nvPicPr>
        <p:blipFill>
          <a:blip r:embed="rId5"/>
          <a:stretch>
            <a:fillRect/>
          </a:stretch>
        </p:blipFill>
        <p:spPr>
          <a:xfrm>
            <a:off x="6232916" y="3293970"/>
            <a:ext cx="2648138" cy="2643045"/>
          </a:xfrm>
          <a:prstGeom prst="rect">
            <a:avLst/>
          </a:prstGeom>
          <a:noFill/>
          <a:ln cap="flat">
            <a:noFill/>
          </a:ln>
        </p:spPr>
      </p:pic>
      <p:pic>
        <p:nvPicPr>
          <p:cNvPr id="7" name="Grafik 18">
            <a:extLst>
              <a:ext uri="{FF2B5EF4-FFF2-40B4-BE49-F238E27FC236}">
                <a16:creationId xmlns:a16="http://schemas.microsoft.com/office/drawing/2014/main" id="{95494233-C9FB-4C40-976F-C89E91493D2E}"/>
              </a:ext>
            </a:extLst>
          </p:cNvPr>
          <p:cNvPicPr>
            <a:picLocks noChangeAspect="1"/>
          </p:cNvPicPr>
          <p:nvPr/>
        </p:nvPicPr>
        <p:blipFill>
          <a:blip r:embed="rId6"/>
          <a:stretch>
            <a:fillRect/>
          </a:stretch>
        </p:blipFill>
        <p:spPr>
          <a:xfrm>
            <a:off x="3668956" y="2355768"/>
            <a:ext cx="1284530" cy="1705310"/>
          </a:xfrm>
          <a:prstGeom prst="rect">
            <a:avLst/>
          </a:prstGeom>
          <a:noFill/>
          <a:ln cap="flat">
            <a:noFill/>
          </a:ln>
        </p:spPr>
      </p:pic>
      <p:cxnSp>
        <p:nvCxnSpPr>
          <p:cNvPr id="8" name="Gerader Verbinder 13">
            <a:extLst>
              <a:ext uri="{FF2B5EF4-FFF2-40B4-BE49-F238E27FC236}">
                <a16:creationId xmlns:a16="http://schemas.microsoft.com/office/drawing/2014/main" id="{F591764E-FB52-48C1-90AD-A4433D3BC259}"/>
              </a:ext>
            </a:extLst>
          </p:cNvPr>
          <p:cNvCxnSpPr/>
          <p:nvPr/>
        </p:nvCxnSpPr>
        <p:spPr>
          <a:xfrm flipH="1">
            <a:off x="3504300" y="2709303"/>
            <a:ext cx="1425797" cy="1233278"/>
          </a:xfrm>
          <a:prstGeom prst="straightConnector1">
            <a:avLst/>
          </a:prstGeom>
          <a:noFill/>
          <a:ln w="127001" cap="rnd">
            <a:solidFill>
              <a:srgbClr val="29630E"/>
            </a:solidFill>
            <a:prstDash val="solid"/>
            <a:miter/>
          </a:ln>
        </p:spPr>
      </p:cxnSp>
      <p:pic>
        <p:nvPicPr>
          <p:cNvPr id="9" name="Grafik 23" descr="Ein Bild, das Essen enthält.&#10;&#10;Automatisch generierte Beschreibung">
            <a:extLst>
              <a:ext uri="{FF2B5EF4-FFF2-40B4-BE49-F238E27FC236}">
                <a16:creationId xmlns:a16="http://schemas.microsoft.com/office/drawing/2014/main" id="{3834BA3F-2B0A-4AE6-930D-770B0E25C0AA}"/>
              </a:ext>
            </a:extLst>
          </p:cNvPr>
          <p:cNvPicPr>
            <a:picLocks noChangeAspect="1"/>
          </p:cNvPicPr>
          <p:nvPr/>
        </p:nvPicPr>
        <p:blipFill>
          <a:blip r:embed="rId7"/>
          <a:stretch>
            <a:fillRect/>
          </a:stretch>
        </p:blipFill>
        <p:spPr>
          <a:xfrm>
            <a:off x="3263658" y="4519614"/>
            <a:ext cx="1662982" cy="1720717"/>
          </a:xfrm>
          <a:prstGeom prst="rect">
            <a:avLst/>
          </a:prstGeom>
          <a:noFill/>
          <a:ln cap="flat">
            <a:noFill/>
          </a:ln>
        </p:spPr>
      </p:pic>
      <p:sp>
        <p:nvSpPr>
          <p:cNvPr id="10" name="Pfeil: nach rechts 6">
            <a:extLst>
              <a:ext uri="{FF2B5EF4-FFF2-40B4-BE49-F238E27FC236}">
                <a16:creationId xmlns:a16="http://schemas.microsoft.com/office/drawing/2014/main" id="{EB9E5039-D7BC-462A-B685-D46C1670EC05}"/>
              </a:ext>
            </a:extLst>
          </p:cNvPr>
          <p:cNvSpPr/>
          <p:nvPr/>
        </p:nvSpPr>
        <p:spPr>
          <a:xfrm rot="11916915">
            <a:off x="5315125" y="3218303"/>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1" name="Pfeil: nach rechts 6">
            <a:extLst>
              <a:ext uri="{FF2B5EF4-FFF2-40B4-BE49-F238E27FC236}">
                <a16:creationId xmlns:a16="http://schemas.microsoft.com/office/drawing/2014/main" id="{A2963530-88C6-43FA-A689-C32A1B2D891B}"/>
              </a:ext>
            </a:extLst>
          </p:cNvPr>
          <p:cNvSpPr/>
          <p:nvPr/>
        </p:nvSpPr>
        <p:spPr>
          <a:xfrm rot="10433493">
            <a:off x="5245575" y="4658173"/>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12" name="Grafik 11">
            <a:extLst>
              <a:ext uri="{FF2B5EF4-FFF2-40B4-BE49-F238E27FC236}">
                <a16:creationId xmlns:a16="http://schemas.microsoft.com/office/drawing/2014/main" id="{9F686CA7-0D11-4394-BD6A-B66D45F2BF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23">
    <p:spTree>
      <p:nvGrpSpPr>
        <p:cNvPr id="1" name=""/>
        <p:cNvGrpSpPr/>
        <p:nvPr/>
      </p:nvGrpSpPr>
      <p:grpSpPr>
        <a:xfrm>
          <a:off x="0" y="0"/>
          <a:ext cx="0" cy="0"/>
          <a:chOff x="0" y="0"/>
          <a:chExt cx="0" cy="0"/>
        </a:xfrm>
      </p:grpSpPr>
      <p:pic>
        <p:nvPicPr>
          <p:cNvPr id="2" name="Grafik 15" descr="Ein Bild, das Zeichnung enthält.&#10;&#10;Automatisch generierte Beschreibung">
            <a:extLst>
              <a:ext uri="{FF2B5EF4-FFF2-40B4-BE49-F238E27FC236}">
                <a16:creationId xmlns:a16="http://schemas.microsoft.com/office/drawing/2014/main" id="{666F500F-2077-41CA-AED0-2C6D15284430}"/>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4" name="Geschweifte Klammer links 21">
            <a:extLst>
              <a:ext uri="{FF2B5EF4-FFF2-40B4-BE49-F238E27FC236}">
                <a16:creationId xmlns:a16="http://schemas.microsoft.com/office/drawing/2014/main" id="{70E92F33-FCCF-4E75-95BD-3E5088BB1D9A}"/>
              </a:ext>
            </a:extLst>
          </p:cNvPr>
          <p:cNvSpPr/>
          <p:nvPr/>
        </p:nvSpPr>
        <p:spPr>
          <a:xfrm rot="943386">
            <a:off x="2679098" y="160020"/>
            <a:ext cx="561514" cy="5547308"/>
          </a:xfrm>
          <a:custGeom>
            <a:avLst/>
            <a:gdLst>
              <a:gd name="f0" fmla="val 10800000"/>
              <a:gd name="f1" fmla="val 5400000"/>
              <a:gd name="f2" fmla="val 180"/>
              <a:gd name="f3" fmla="val w"/>
              <a:gd name="f4" fmla="val h"/>
              <a:gd name="f5" fmla="val ss"/>
              <a:gd name="f6" fmla="val 0"/>
              <a:gd name="f7" fmla="*/ 5419351 1 1725033"/>
              <a:gd name="f8" fmla="+- 0 0 5400000"/>
              <a:gd name="f9" fmla="val 49604"/>
              <a:gd name="f10" fmla="val 43131"/>
              <a:gd name="f11" fmla="+- 0 0 -180"/>
              <a:gd name="f12" fmla="+- 0 0 -270"/>
              <a:gd name="f13" fmla="+- 0 0 -360"/>
              <a:gd name="f14" fmla="abs f3"/>
              <a:gd name="f15" fmla="abs f4"/>
              <a:gd name="f16" fmla="abs f5"/>
              <a:gd name="f17" fmla="+- 2700000 f1 0"/>
              <a:gd name="f18" fmla="*/ f11 f0 1"/>
              <a:gd name="f19" fmla="*/ f12 f0 1"/>
              <a:gd name="f20" fmla="*/ f13 f0 1"/>
              <a:gd name="f21" fmla="?: f14 f3 1"/>
              <a:gd name="f22" fmla="?: f15 f4 1"/>
              <a:gd name="f23" fmla="?: f16 f5 1"/>
              <a:gd name="f24" fmla="+- f17 0 f1"/>
              <a:gd name="f25" fmla="*/ f18 1 f2"/>
              <a:gd name="f26" fmla="*/ f19 1 f2"/>
              <a:gd name="f27" fmla="*/ f20 1 f2"/>
              <a:gd name="f28" fmla="*/ f21 1 21600"/>
              <a:gd name="f29" fmla="*/ f22 1 21600"/>
              <a:gd name="f30" fmla="*/ 21600 f21 1"/>
              <a:gd name="f31" fmla="*/ 21600 f22 1"/>
              <a:gd name="f32" fmla="+- f24 f1 0"/>
              <a:gd name="f33" fmla="+- f25 0 f1"/>
              <a:gd name="f34" fmla="+- f26 0 f1"/>
              <a:gd name="f35" fmla="+- f27 0 f1"/>
              <a:gd name="f36" fmla="min f29 f28"/>
              <a:gd name="f37" fmla="*/ f30 1 f23"/>
              <a:gd name="f38" fmla="*/ f31 1 f23"/>
              <a:gd name="f39" fmla="*/ f32 f7 1"/>
              <a:gd name="f40" fmla="val f37"/>
              <a:gd name="f41" fmla="val f38"/>
              <a:gd name="f42" fmla="*/ f39 1 f0"/>
              <a:gd name="f43" fmla="*/ f6 f36 1"/>
              <a:gd name="f44" fmla="+- f41 0 f6"/>
              <a:gd name="f45" fmla="+- f40 0 f6"/>
              <a:gd name="f46" fmla="+- 0 0 f42"/>
              <a:gd name="f47" fmla="*/ f40 f36 1"/>
              <a:gd name="f48" fmla="*/ f41 f36 1"/>
              <a:gd name="f49" fmla="*/ f45 1 2"/>
              <a:gd name="f50" fmla="min f45 f44"/>
              <a:gd name="f51" fmla="*/ f44 f10 1"/>
              <a:gd name="f52" fmla="+- 0 0 f46"/>
              <a:gd name="f53" fmla="+- f6 f49 0"/>
              <a:gd name="f54" fmla="*/ f50 f9 1"/>
              <a:gd name="f55" fmla="*/ f51 1 100000"/>
              <a:gd name="f56" fmla="*/ f52 f0 1"/>
              <a:gd name="f57" fmla="*/ f49 f36 1"/>
              <a:gd name="f58" fmla="*/ f54 1 100000"/>
              <a:gd name="f59" fmla="*/ f56 1 f7"/>
              <a:gd name="f60" fmla="*/ f53 f36 1"/>
              <a:gd name="f61" fmla="*/ f55 f36 1"/>
              <a:gd name="f62" fmla="+- f55 f58 0"/>
              <a:gd name="f63" fmla="+- f59 0 f1"/>
              <a:gd name="f64" fmla="*/ f58 f36 1"/>
              <a:gd name="f65" fmla="cos 1 f63"/>
              <a:gd name="f66" fmla="sin 1 f63"/>
              <a:gd name="f67" fmla="*/ f62 f36 1"/>
              <a:gd name="f68" fmla="+- 0 0 f65"/>
              <a:gd name="f69" fmla="+- 0 0 f66"/>
              <a:gd name="f70" fmla="+- 0 0 f68"/>
              <a:gd name="f71" fmla="+- 0 0 f69"/>
              <a:gd name="f72" fmla="val f70"/>
              <a:gd name="f73" fmla="val f71"/>
              <a:gd name="f74" fmla="*/ f72 f49 1"/>
              <a:gd name="f75" fmla="*/ f73 f58 1"/>
              <a:gd name="f76" fmla="+- f40 0 f74"/>
              <a:gd name="f77" fmla="+- f58 0 f75"/>
              <a:gd name="f78" fmla="+- f41 f75 0"/>
              <a:gd name="f79" fmla="+- f78 0 f58"/>
              <a:gd name="f80" fmla="*/ f76 f36 1"/>
              <a:gd name="f81" fmla="*/ f77 f36 1"/>
              <a:gd name="f82" fmla="*/ f79 f36 1"/>
            </a:gdLst>
            <a:ahLst/>
            <a:cxnLst>
              <a:cxn ang="3cd4">
                <a:pos x="hc" y="t"/>
              </a:cxn>
              <a:cxn ang="0">
                <a:pos x="r" y="vc"/>
              </a:cxn>
              <a:cxn ang="cd4">
                <a:pos x="hc" y="b"/>
              </a:cxn>
              <a:cxn ang="cd2">
                <a:pos x="l" y="vc"/>
              </a:cxn>
              <a:cxn ang="f33">
                <a:pos x="f47" y="f43"/>
              </a:cxn>
              <a:cxn ang="f34">
                <a:pos x="f43" y="f61"/>
              </a:cxn>
              <a:cxn ang="f35">
                <a:pos x="f47" y="f48"/>
              </a:cxn>
            </a:cxnLst>
            <a:rect l="f80" t="f81" r="f47" b="f82"/>
            <a:pathLst>
              <a:path stroke="0">
                <a:moveTo>
                  <a:pt x="f47" y="f48"/>
                </a:moveTo>
                <a:arcTo wR="f57" hR="f64" stAng="f1" swAng="f1"/>
                <a:lnTo>
                  <a:pt x="f60" y="f67"/>
                </a:lnTo>
                <a:arcTo wR="f57" hR="f64" stAng="f6" swAng="f8"/>
                <a:arcTo wR="f57" hR="f64" stAng="f1" swAng="f8"/>
                <a:lnTo>
                  <a:pt x="f60" y="f64"/>
                </a:lnTo>
                <a:arcTo wR="f57" hR="f64" stAng="f0" swAng="f1"/>
                <a:close/>
              </a:path>
              <a:path fill="none">
                <a:moveTo>
                  <a:pt x="f47" y="f48"/>
                </a:moveTo>
                <a:arcTo wR="f57" hR="f64" stAng="f1" swAng="f1"/>
                <a:lnTo>
                  <a:pt x="f60" y="f67"/>
                </a:lnTo>
                <a:arcTo wR="f57" hR="f64" stAng="f6" swAng="f8"/>
                <a:arcTo wR="f57" hR="f64" stAng="f1" swAng="f8"/>
                <a:lnTo>
                  <a:pt x="f60" y="f64"/>
                </a:lnTo>
                <a:arcTo wR="f57" hR="f64" stAng="f0" swAng="f1"/>
              </a:path>
            </a:pathLst>
          </a:custGeom>
          <a:noFill/>
          <a:ln w="127001" cap="rnd">
            <a:solidFill>
              <a:srgbClr val="29630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5" name="Textfeld 23">
            <a:extLst>
              <a:ext uri="{FF2B5EF4-FFF2-40B4-BE49-F238E27FC236}">
                <a16:creationId xmlns:a16="http://schemas.microsoft.com/office/drawing/2014/main" id="{88D9868A-B4B2-4211-857C-5B343D58AAF2}"/>
              </a:ext>
            </a:extLst>
          </p:cNvPr>
          <p:cNvSpPr txBox="1"/>
          <p:nvPr/>
        </p:nvSpPr>
        <p:spPr>
          <a:xfrm>
            <a:off x="128811" y="6488664"/>
            <a:ext cx="9041258"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Quellen: WGBU, 2007; </a:t>
            </a:r>
            <a:r>
              <a:rPr lang="en-US" sz="1800" b="0" i="0" u="none" strike="noStrike" kern="1200" cap="none" spc="0" baseline="0">
                <a:solidFill>
                  <a:srgbClr val="000000"/>
                </a:solidFill>
                <a:uFillTx/>
                <a:latin typeface="Calibri"/>
              </a:rPr>
              <a:t>Hsiang,</a:t>
            </a:r>
            <a:r>
              <a:rPr lang="de-DE" sz="1800" b="0" i="0" u="none" strike="noStrike" kern="1200" cap="none" spc="0" baseline="0">
                <a:solidFill>
                  <a:srgbClr val="000000"/>
                </a:solidFill>
                <a:uFillTx/>
                <a:latin typeface="Calibri"/>
              </a:rPr>
              <a:t> et al., 2013, Oxfam, 2011, Planungsamt der  Bundeswehr, 2012)</a:t>
            </a:r>
          </a:p>
        </p:txBody>
      </p:sp>
      <p:pic>
        <p:nvPicPr>
          <p:cNvPr id="6" name="Grafik 10" descr="Ein Bild, das Uhr enthält.&#10;&#10;Automatisch generierte Beschreibung">
            <a:extLst>
              <a:ext uri="{FF2B5EF4-FFF2-40B4-BE49-F238E27FC236}">
                <a16:creationId xmlns:a16="http://schemas.microsoft.com/office/drawing/2014/main" id="{472E340A-FBB3-49DC-9B62-7CB2F99F07D7}"/>
              </a:ext>
            </a:extLst>
          </p:cNvPr>
          <p:cNvPicPr>
            <a:picLocks noChangeAspect="1"/>
          </p:cNvPicPr>
          <p:nvPr/>
        </p:nvPicPr>
        <p:blipFill>
          <a:blip r:embed="rId4"/>
          <a:stretch>
            <a:fillRect/>
          </a:stretch>
        </p:blipFill>
        <p:spPr>
          <a:xfrm>
            <a:off x="4528264" y="263018"/>
            <a:ext cx="1957382" cy="1968584"/>
          </a:xfrm>
          <a:prstGeom prst="rect">
            <a:avLst/>
          </a:prstGeom>
          <a:noFill/>
          <a:ln cap="flat">
            <a:noFill/>
          </a:ln>
        </p:spPr>
      </p:pic>
      <p:sp>
        <p:nvSpPr>
          <p:cNvPr id="7" name="Pfeil: nach rechts 6">
            <a:extLst>
              <a:ext uri="{FF2B5EF4-FFF2-40B4-BE49-F238E27FC236}">
                <a16:creationId xmlns:a16="http://schemas.microsoft.com/office/drawing/2014/main" id="{6D89FF4F-6B6B-435A-BED3-B9ADF124F05D}"/>
              </a:ext>
            </a:extLst>
          </p:cNvPr>
          <p:cNvSpPr/>
          <p:nvPr/>
        </p:nvSpPr>
        <p:spPr>
          <a:xfrm rot="13323710">
            <a:off x="6257734" y="2031355"/>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rnd">
            <a:solidFill>
              <a:srgbClr val="286548"/>
            </a:solidFill>
            <a:prstDash val="solid"/>
            <a:roun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8" name="Grafik 17" descr="Ein Bild, das sitzend, Schild enthält.&#10;&#10;Automatisch generierte Beschreibung">
            <a:extLst>
              <a:ext uri="{FF2B5EF4-FFF2-40B4-BE49-F238E27FC236}">
                <a16:creationId xmlns:a16="http://schemas.microsoft.com/office/drawing/2014/main" id="{C695794E-31B5-4610-83F0-49DA658989A1}"/>
              </a:ext>
            </a:extLst>
          </p:cNvPr>
          <p:cNvPicPr>
            <a:picLocks noChangeAspect="1"/>
          </p:cNvPicPr>
          <p:nvPr/>
        </p:nvPicPr>
        <p:blipFill>
          <a:blip r:embed="rId5"/>
          <a:stretch>
            <a:fillRect/>
          </a:stretch>
        </p:blipFill>
        <p:spPr>
          <a:xfrm>
            <a:off x="6232916" y="3293970"/>
            <a:ext cx="2648138" cy="2643045"/>
          </a:xfrm>
          <a:prstGeom prst="rect">
            <a:avLst/>
          </a:prstGeom>
          <a:noFill/>
          <a:ln cap="flat">
            <a:noFill/>
          </a:ln>
        </p:spPr>
      </p:pic>
      <p:pic>
        <p:nvPicPr>
          <p:cNvPr id="9" name="Grafik 18">
            <a:extLst>
              <a:ext uri="{FF2B5EF4-FFF2-40B4-BE49-F238E27FC236}">
                <a16:creationId xmlns:a16="http://schemas.microsoft.com/office/drawing/2014/main" id="{9689A2DE-45EC-4940-B113-5C2032104418}"/>
              </a:ext>
            </a:extLst>
          </p:cNvPr>
          <p:cNvPicPr>
            <a:picLocks noChangeAspect="1"/>
          </p:cNvPicPr>
          <p:nvPr/>
        </p:nvPicPr>
        <p:blipFill>
          <a:blip r:embed="rId6"/>
          <a:stretch>
            <a:fillRect/>
          </a:stretch>
        </p:blipFill>
        <p:spPr>
          <a:xfrm>
            <a:off x="3668956" y="2355768"/>
            <a:ext cx="1284530" cy="1705310"/>
          </a:xfrm>
          <a:prstGeom prst="rect">
            <a:avLst/>
          </a:prstGeom>
          <a:noFill/>
          <a:ln cap="flat">
            <a:noFill/>
          </a:ln>
        </p:spPr>
      </p:pic>
      <p:cxnSp>
        <p:nvCxnSpPr>
          <p:cNvPr id="10" name="Gerader Verbinder 13">
            <a:extLst>
              <a:ext uri="{FF2B5EF4-FFF2-40B4-BE49-F238E27FC236}">
                <a16:creationId xmlns:a16="http://schemas.microsoft.com/office/drawing/2014/main" id="{6E38BCFF-A745-4DCE-AE53-8E0DB725A5A5}"/>
              </a:ext>
            </a:extLst>
          </p:cNvPr>
          <p:cNvCxnSpPr/>
          <p:nvPr/>
        </p:nvCxnSpPr>
        <p:spPr>
          <a:xfrm flipH="1">
            <a:off x="3504300" y="2709303"/>
            <a:ext cx="1425797" cy="1233278"/>
          </a:xfrm>
          <a:prstGeom prst="straightConnector1">
            <a:avLst/>
          </a:prstGeom>
          <a:noFill/>
          <a:ln w="127001" cap="rnd">
            <a:solidFill>
              <a:srgbClr val="29630E"/>
            </a:solidFill>
            <a:prstDash val="solid"/>
            <a:miter/>
          </a:ln>
        </p:spPr>
      </p:cxnSp>
      <p:pic>
        <p:nvPicPr>
          <p:cNvPr id="11" name="Grafik 23" descr="Ein Bild, das Essen enthält.&#10;&#10;Automatisch generierte Beschreibung">
            <a:extLst>
              <a:ext uri="{FF2B5EF4-FFF2-40B4-BE49-F238E27FC236}">
                <a16:creationId xmlns:a16="http://schemas.microsoft.com/office/drawing/2014/main" id="{14B42786-ED71-44E7-8EA9-D394826AF61A}"/>
              </a:ext>
            </a:extLst>
          </p:cNvPr>
          <p:cNvPicPr>
            <a:picLocks noChangeAspect="1"/>
          </p:cNvPicPr>
          <p:nvPr/>
        </p:nvPicPr>
        <p:blipFill>
          <a:blip r:embed="rId7"/>
          <a:stretch>
            <a:fillRect/>
          </a:stretch>
        </p:blipFill>
        <p:spPr>
          <a:xfrm>
            <a:off x="3263658" y="4519614"/>
            <a:ext cx="1662982" cy="1720717"/>
          </a:xfrm>
          <a:prstGeom prst="rect">
            <a:avLst/>
          </a:prstGeom>
          <a:noFill/>
          <a:ln cap="flat">
            <a:noFill/>
          </a:ln>
        </p:spPr>
      </p:pic>
      <p:sp>
        <p:nvSpPr>
          <p:cNvPr id="12" name="Pfeil: nach rechts 6">
            <a:extLst>
              <a:ext uri="{FF2B5EF4-FFF2-40B4-BE49-F238E27FC236}">
                <a16:creationId xmlns:a16="http://schemas.microsoft.com/office/drawing/2014/main" id="{D12C3687-8134-40CF-8F90-324A4C80932D}"/>
              </a:ext>
            </a:extLst>
          </p:cNvPr>
          <p:cNvSpPr/>
          <p:nvPr/>
        </p:nvSpPr>
        <p:spPr>
          <a:xfrm rot="11916915">
            <a:off x="5315125" y="3218303"/>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3" name="Pfeil: nach rechts 6">
            <a:extLst>
              <a:ext uri="{FF2B5EF4-FFF2-40B4-BE49-F238E27FC236}">
                <a16:creationId xmlns:a16="http://schemas.microsoft.com/office/drawing/2014/main" id="{6FA997E6-EB8A-40BF-8435-47ABB2656C9E}"/>
              </a:ext>
            </a:extLst>
          </p:cNvPr>
          <p:cNvSpPr/>
          <p:nvPr/>
        </p:nvSpPr>
        <p:spPr>
          <a:xfrm rot="10433493">
            <a:off x="5245575" y="4658173"/>
            <a:ext cx="836611" cy="645712"/>
          </a:xfrm>
          <a:custGeom>
            <a:avLst>
              <a:gd name="f0" fmla="val 11769"/>
              <a:gd name="f1" fmla="val 6694"/>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14" name="Rechteck 23">
            <a:extLst>
              <a:ext uri="{FF2B5EF4-FFF2-40B4-BE49-F238E27FC236}">
                <a16:creationId xmlns:a16="http://schemas.microsoft.com/office/drawing/2014/main" id="{CA0E1E2F-BAD9-4EF4-BEF8-56E5E8E6545E}"/>
              </a:ext>
            </a:extLst>
          </p:cNvPr>
          <p:cNvSpPr/>
          <p:nvPr/>
        </p:nvSpPr>
        <p:spPr>
          <a:xfrm rot="1067111">
            <a:off x="2110151" y="2124225"/>
            <a:ext cx="587053" cy="574462"/>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5" name="Grafik 26" descr="Ein Bild, das Zeichnung enthält.&#10;&#10;Automatisch generierte Beschreibung">
            <a:extLst>
              <a:ext uri="{FF2B5EF4-FFF2-40B4-BE49-F238E27FC236}">
                <a16:creationId xmlns:a16="http://schemas.microsoft.com/office/drawing/2014/main" id="{5DCADCF6-2F7C-43FB-907E-DD972470A8CE}"/>
              </a:ext>
            </a:extLst>
          </p:cNvPr>
          <p:cNvPicPr>
            <a:picLocks noChangeAspect="1"/>
          </p:cNvPicPr>
          <p:nvPr/>
        </p:nvPicPr>
        <p:blipFill>
          <a:blip r:embed="rId8"/>
          <a:stretch>
            <a:fillRect/>
          </a:stretch>
        </p:blipFill>
        <p:spPr>
          <a:xfrm>
            <a:off x="-107963" y="848288"/>
            <a:ext cx="3067821" cy="2191515"/>
          </a:xfrm>
          <a:prstGeom prst="rect">
            <a:avLst/>
          </a:prstGeom>
          <a:noFill/>
          <a:ln cap="flat">
            <a:noFill/>
          </a:ln>
        </p:spPr>
      </p:pic>
      <p:pic>
        <p:nvPicPr>
          <p:cNvPr id="16" name="Grafik 15">
            <a:extLst>
              <a:ext uri="{FF2B5EF4-FFF2-40B4-BE49-F238E27FC236}">
                <a16:creationId xmlns:a16="http://schemas.microsoft.com/office/drawing/2014/main" id="{10BC7257-7632-432A-AEBB-C98E5D3658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23" y="5069840"/>
            <a:ext cx="649545" cy="165290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extfeld 8">
            <a:extLst>
              <a:ext uri="{FF2B5EF4-FFF2-40B4-BE49-F238E27FC236}">
                <a16:creationId xmlns:a16="http://schemas.microsoft.com/office/drawing/2014/main" id="{E5792BF2-4684-4B65-8B04-BD6023560C52}"/>
              </a:ext>
            </a:extLst>
          </p:cNvPr>
          <p:cNvSpPr txBox="1"/>
          <p:nvPr/>
        </p:nvSpPr>
        <p:spPr>
          <a:xfrm>
            <a:off x="782406" y="156024"/>
            <a:ext cx="8684321" cy="1384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Selig sind die, die für den Frieden arbeiten, denn sie werden Töchter und Söhne Gottes heißen.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 </a:t>
            </a:r>
          </a:p>
        </p:txBody>
      </p:sp>
      <p:sp>
        <p:nvSpPr>
          <p:cNvPr id="4" name="Textfeld 18">
            <a:extLst>
              <a:ext uri="{FF2B5EF4-FFF2-40B4-BE49-F238E27FC236}">
                <a16:creationId xmlns:a16="http://schemas.microsoft.com/office/drawing/2014/main" id="{C9B88FF9-1726-4E14-9428-536C6790A658}"/>
              </a:ext>
            </a:extLst>
          </p:cNvPr>
          <p:cNvSpPr txBox="1"/>
          <p:nvPr/>
        </p:nvSpPr>
        <p:spPr>
          <a:xfrm>
            <a:off x="8048832" y="6445623"/>
            <a:ext cx="861136"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Mt, 5,9</a:t>
            </a:r>
          </a:p>
        </p:txBody>
      </p:sp>
      <p:pic>
        <p:nvPicPr>
          <p:cNvPr id="5" name="Grafik 20" descr="Ein Bild, das Zeichnung enthält.&#10;&#10;Automatisch generierte Beschreibung">
            <a:extLst>
              <a:ext uri="{FF2B5EF4-FFF2-40B4-BE49-F238E27FC236}">
                <a16:creationId xmlns:a16="http://schemas.microsoft.com/office/drawing/2014/main" id="{2EEED95C-04A3-418B-A5CC-CC92D17B40AA}"/>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6" name="Grafik 20" descr="Ein Bild, das Zeichnung enthält.&#10;&#10;Automatisch generierte Beschreibung">
            <a:extLst>
              <a:ext uri="{FF2B5EF4-FFF2-40B4-BE49-F238E27FC236}">
                <a16:creationId xmlns:a16="http://schemas.microsoft.com/office/drawing/2014/main" id="{CA9580FF-E2AB-4376-ABDD-6A7832825AB6}"/>
              </a:ext>
            </a:extLst>
          </p:cNvPr>
          <p:cNvPicPr>
            <a:picLocks noChangeAspect="1"/>
          </p:cNvPicPr>
          <p:nvPr/>
        </p:nvPicPr>
        <p:blipFill>
          <a:blip r:embed="rId4"/>
          <a:stretch>
            <a:fillRect/>
          </a:stretch>
        </p:blipFill>
        <p:spPr>
          <a:xfrm flipH="1">
            <a:off x="6003804" y="1299005"/>
            <a:ext cx="2890775" cy="1929868"/>
          </a:xfrm>
          <a:prstGeom prst="rect">
            <a:avLst/>
          </a:prstGeom>
          <a:noFill/>
          <a:ln cap="flat">
            <a:noFill/>
          </a:ln>
        </p:spPr>
      </p:pic>
      <p:cxnSp>
        <p:nvCxnSpPr>
          <p:cNvPr id="7" name="Gerader Verbinder 3">
            <a:extLst>
              <a:ext uri="{FF2B5EF4-FFF2-40B4-BE49-F238E27FC236}">
                <a16:creationId xmlns:a16="http://schemas.microsoft.com/office/drawing/2014/main" id="{0DB3FBB1-BBAE-4809-BB56-0D63F2D1641C}"/>
              </a:ext>
            </a:extLst>
          </p:cNvPr>
          <p:cNvCxnSpPr/>
          <p:nvPr/>
        </p:nvCxnSpPr>
        <p:spPr>
          <a:xfrm flipH="1">
            <a:off x="6379302" y="1578483"/>
            <a:ext cx="2507742" cy="1798569"/>
          </a:xfrm>
          <a:prstGeom prst="straightConnector1">
            <a:avLst/>
          </a:prstGeom>
          <a:noFill/>
          <a:ln w="127001" cap="rnd">
            <a:solidFill>
              <a:srgbClr val="29630E"/>
            </a:solidFill>
            <a:prstDash val="solid"/>
            <a:miter/>
          </a:ln>
        </p:spPr>
      </p:cxnSp>
      <p:pic>
        <p:nvPicPr>
          <p:cNvPr id="8" name="Grafik 14" descr="Ein Bild, das Uhr enthält.&#10;&#10;Automatisch generierte Beschreibung">
            <a:extLst>
              <a:ext uri="{FF2B5EF4-FFF2-40B4-BE49-F238E27FC236}">
                <a16:creationId xmlns:a16="http://schemas.microsoft.com/office/drawing/2014/main" id="{7B951DA5-5293-42ED-AE80-4168F105A87A}"/>
              </a:ext>
            </a:extLst>
          </p:cNvPr>
          <p:cNvPicPr>
            <a:picLocks noChangeAspect="1"/>
          </p:cNvPicPr>
          <p:nvPr/>
        </p:nvPicPr>
        <p:blipFill>
          <a:blip r:embed="rId5"/>
          <a:stretch>
            <a:fillRect/>
          </a:stretch>
        </p:blipFill>
        <p:spPr>
          <a:xfrm>
            <a:off x="813331" y="4477039"/>
            <a:ext cx="1957382" cy="1968584"/>
          </a:xfrm>
          <a:prstGeom prst="rect">
            <a:avLst/>
          </a:prstGeom>
          <a:noFill/>
          <a:ln cap="flat">
            <a:noFill/>
          </a:ln>
        </p:spPr>
      </p:pic>
      <p:pic>
        <p:nvPicPr>
          <p:cNvPr id="9" name="Grafik 15">
            <a:extLst>
              <a:ext uri="{FF2B5EF4-FFF2-40B4-BE49-F238E27FC236}">
                <a16:creationId xmlns:a16="http://schemas.microsoft.com/office/drawing/2014/main" id="{5A2E4B70-9E7D-40C5-A396-483DDF07F037}"/>
              </a:ext>
            </a:extLst>
          </p:cNvPr>
          <p:cNvPicPr>
            <a:picLocks noChangeAspect="1"/>
          </p:cNvPicPr>
          <p:nvPr/>
        </p:nvPicPr>
        <p:blipFill>
          <a:blip r:embed="rId6"/>
          <a:stretch>
            <a:fillRect/>
          </a:stretch>
        </p:blipFill>
        <p:spPr>
          <a:xfrm>
            <a:off x="883831" y="1590196"/>
            <a:ext cx="1451299" cy="1926704"/>
          </a:xfrm>
          <a:prstGeom prst="rect">
            <a:avLst/>
          </a:prstGeom>
          <a:noFill/>
          <a:ln cap="flat">
            <a:noFill/>
          </a:ln>
        </p:spPr>
      </p:pic>
      <p:pic>
        <p:nvPicPr>
          <p:cNvPr id="10" name="Grafik 17" descr="Ein Bild, das Schild, Zeichnung, Uhr enthält.&#10;&#10;Automatisch generierte Beschreibung">
            <a:extLst>
              <a:ext uri="{FF2B5EF4-FFF2-40B4-BE49-F238E27FC236}">
                <a16:creationId xmlns:a16="http://schemas.microsoft.com/office/drawing/2014/main" id="{A1D3258E-7BF3-4497-81A6-4AB571463FA6}"/>
              </a:ext>
            </a:extLst>
          </p:cNvPr>
          <p:cNvPicPr>
            <a:picLocks noChangeAspect="1"/>
          </p:cNvPicPr>
          <p:nvPr/>
        </p:nvPicPr>
        <p:blipFill>
          <a:blip r:embed="rId7"/>
          <a:stretch>
            <a:fillRect/>
          </a:stretch>
        </p:blipFill>
        <p:spPr>
          <a:xfrm>
            <a:off x="3144008" y="2249844"/>
            <a:ext cx="2411035" cy="2985323"/>
          </a:xfrm>
          <a:prstGeom prst="rect">
            <a:avLst/>
          </a:prstGeom>
          <a:noFill/>
          <a:ln cap="flat">
            <a:noFill/>
          </a:ln>
        </p:spPr>
      </p:pic>
      <p:cxnSp>
        <p:nvCxnSpPr>
          <p:cNvPr id="11" name="Gerader Verbinder 13">
            <a:extLst>
              <a:ext uri="{FF2B5EF4-FFF2-40B4-BE49-F238E27FC236}">
                <a16:creationId xmlns:a16="http://schemas.microsoft.com/office/drawing/2014/main" id="{8CB820D8-D1B5-404F-ACC8-734BBAEA1EB7}"/>
              </a:ext>
            </a:extLst>
          </p:cNvPr>
          <p:cNvCxnSpPr/>
          <p:nvPr/>
        </p:nvCxnSpPr>
        <p:spPr>
          <a:xfrm flipH="1">
            <a:off x="6126086" y="3690646"/>
            <a:ext cx="1849594" cy="554547"/>
          </a:xfrm>
          <a:prstGeom prst="straightConnector1">
            <a:avLst/>
          </a:prstGeom>
          <a:noFill/>
          <a:ln w="146047" cap="rnd">
            <a:solidFill>
              <a:srgbClr val="29630E"/>
            </a:solidFill>
            <a:prstDash val="solid"/>
            <a:miter/>
          </a:ln>
        </p:spPr>
      </p:cxnSp>
      <p:cxnSp>
        <p:nvCxnSpPr>
          <p:cNvPr id="12" name="Gerader Verbinder 14">
            <a:extLst>
              <a:ext uri="{FF2B5EF4-FFF2-40B4-BE49-F238E27FC236}">
                <a16:creationId xmlns:a16="http://schemas.microsoft.com/office/drawing/2014/main" id="{F7CDFB27-B16E-4456-A41C-15DCF189D456}"/>
              </a:ext>
            </a:extLst>
          </p:cNvPr>
          <p:cNvCxnSpPr/>
          <p:nvPr/>
        </p:nvCxnSpPr>
        <p:spPr>
          <a:xfrm flipH="1" flipV="1">
            <a:off x="7957748" y="3690646"/>
            <a:ext cx="1003372" cy="554547"/>
          </a:xfrm>
          <a:prstGeom prst="straightConnector1">
            <a:avLst/>
          </a:prstGeom>
          <a:noFill/>
          <a:ln w="146047" cap="rnd">
            <a:solidFill>
              <a:srgbClr val="29630E"/>
            </a:solidFill>
            <a:prstDash val="solid"/>
            <a:miter/>
          </a:ln>
        </p:spPr>
      </p:cxnSp>
      <p:pic>
        <p:nvPicPr>
          <p:cNvPr id="13" name="Grafik 15" descr="Ein Bild, das Essen enthält.&#10;&#10;Automatisch generierte Beschreibung">
            <a:extLst>
              <a:ext uri="{FF2B5EF4-FFF2-40B4-BE49-F238E27FC236}">
                <a16:creationId xmlns:a16="http://schemas.microsoft.com/office/drawing/2014/main" id="{5F555E79-94F3-4A1C-AA7A-B7FCD191BDE2}"/>
              </a:ext>
            </a:extLst>
          </p:cNvPr>
          <p:cNvPicPr>
            <a:picLocks noChangeAspect="1"/>
          </p:cNvPicPr>
          <p:nvPr/>
        </p:nvPicPr>
        <p:blipFill>
          <a:blip r:embed="rId8"/>
          <a:stretch>
            <a:fillRect/>
          </a:stretch>
        </p:blipFill>
        <p:spPr>
          <a:xfrm>
            <a:off x="6768471" y="4115924"/>
            <a:ext cx="2108322" cy="2181520"/>
          </a:xfrm>
          <a:prstGeom prst="rect">
            <a:avLst/>
          </a:prstGeom>
          <a:noFill/>
          <a:ln cap="flat">
            <a:noFill/>
          </a:ln>
        </p:spPr>
      </p:pic>
      <p:pic>
        <p:nvPicPr>
          <p:cNvPr id="14" name="Grafik 13">
            <a:extLst>
              <a:ext uri="{FF2B5EF4-FFF2-40B4-BE49-F238E27FC236}">
                <a16:creationId xmlns:a16="http://schemas.microsoft.com/office/drawing/2014/main" id="{D84EBD59-F8A5-49E6-B55F-8C9A87CAC4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36">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013C151D-779A-40DF-9BB0-E1C8638E10E8}"/>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6B38C3BA-C401-44FA-BA3A-9F3E8A46F8D7}"/>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DB7D1E15-BB2D-47D4-AE64-CB2E8F71EDF9}"/>
              </a:ext>
            </a:extLst>
          </p:cNvPr>
          <p:cNvSpPr/>
          <p:nvPr/>
        </p:nvSpPr>
        <p:spPr>
          <a:xfrm>
            <a:off x="1957392" y="3595704"/>
            <a:ext cx="6394134"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5400" b="1" i="0" u="none" strike="noStrike" kern="1200" cap="none" spc="0" baseline="0">
                <a:solidFill>
                  <a:srgbClr val="FFFFFF"/>
                </a:solidFill>
                <a:uFillTx/>
                <a:latin typeface="Calibri "/>
              </a:rPr>
              <a:t>Blick nach vorne</a:t>
            </a:r>
            <a:endParaRPr lang="de-DE" sz="3200" b="0" i="0" u="none" strike="noStrike" kern="1200" cap="none" spc="0" baseline="0">
              <a:solidFill>
                <a:srgbClr val="FFFFFF"/>
              </a:solidFill>
              <a:uFillTx/>
              <a:latin typeface="Calibri "/>
            </a:endParaRPr>
          </a:p>
        </p:txBody>
      </p:sp>
      <p:sp>
        <p:nvSpPr>
          <p:cNvPr id="6" name="Rechteck 5">
            <a:extLst>
              <a:ext uri="{FF2B5EF4-FFF2-40B4-BE49-F238E27FC236}">
                <a16:creationId xmlns:a16="http://schemas.microsoft.com/office/drawing/2014/main" id="{94043833-C39C-4435-A4AE-BC544B995C34}"/>
              </a:ext>
            </a:extLst>
          </p:cNvPr>
          <p:cNvSpPr/>
          <p:nvPr/>
        </p:nvSpPr>
        <p:spPr>
          <a:xfrm>
            <a:off x="2051593" y="5222860"/>
            <a:ext cx="4555156" cy="523219"/>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FFFFFF"/>
                </a:solidFill>
                <a:uFillTx/>
                <a:latin typeface="Calibri"/>
              </a:rPr>
              <a:t>Unsere Einflussmöglichkeiten</a:t>
            </a:r>
            <a:endParaRPr lang="en-US" sz="2800" b="1" i="0" u="none" strike="noStrike" kern="1200" cap="none" spc="0" baseline="0">
              <a:solidFill>
                <a:srgbClr val="FFFFFF"/>
              </a:solidFill>
              <a:uFillTx/>
              <a:latin typeface="Calibri"/>
            </a:endParaRPr>
          </a:p>
        </p:txBody>
      </p:sp>
      <p:pic>
        <p:nvPicPr>
          <p:cNvPr id="7" name="Grafik 6">
            <a:extLst>
              <a:ext uri="{FF2B5EF4-FFF2-40B4-BE49-F238E27FC236}">
                <a16:creationId xmlns:a16="http://schemas.microsoft.com/office/drawing/2014/main" id="{A8B2E6B9-713E-48E0-B42A-571F6EBD2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pic>
        <p:nvPicPr>
          <p:cNvPr id="2" name="Grafik 5" descr="Ein Bild, das Zeichnung enthält.&#10;&#10;Automatisch generierte Beschreibung">
            <a:extLst>
              <a:ext uri="{FF2B5EF4-FFF2-40B4-BE49-F238E27FC236}">
                <a16:creationId xmlns:a16="http://schemas.microsoft.com/office/drawing/2014/main" id="{97207B9B-DC60-47DB-823E-A1DCEFAA9069}"/>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4" name="Grafik 6" descr="Ein Bild, das Text, Schild, Uhr, Raum enthält.&#10;&#10;Automatisch generierte Beschreibung">
            <a:extLst>
              <a:ext uri="{FF2B5EF4-FFF2-40B4-BE49-F238E27FC236}">
                <a16:creationId xmlns:a16="http://schemas.microsoft.com/office/drawing/2014/main" id="{8A74D49A-9FA6-4275-B9A8-EB977888D2EF}"/>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5" name="Grafik 7" descr="Ein Bild, das Spiegel enthält.&#10;&#10;Automatisch generierte Beschreibung">
            <a:extLst>
              <a:ext uri="{FF2B5EF4-FFF2-40B4-BE49-F238E27FC236}">
                <a16:creationId xmlns:a16="http://schemas.microsoft.com/office/drawing/2014/main" id="{9E87A0F4-DA79-46C0-BA0D-87E53F70898D}"/>
              </a:ext>
            </a:extLst>
          </p:cNvPr>
          <p:cNvPicPr>
            <a:picLocks noChangeAspect="1"/>
          </p:cNvPicPr>
          <p:nvPr/>
        </p:nvPicPr>
        <p:blipFill>
          <a:blip r:embed="rId5"/>
          <a:stretch>
            <a:fillRect/>
          </a:stretch>
        </p:blipFill>
        <p:spPr>
          <a:xfrm rot="3271738">
            <a:off x="1050091" y="382376"/>
            <a:ext cx="2747506" cy="2773695"/>
          </a:xfrm>
          <a:prstGeom prst="rect">
            <a:avLst/>
          </a:prstGeom>
          <a:noFill/>
          <a:ln cap="flat">
            <a:noFill/>
          </a:ln>
        </p:spPr>
      </p:pic>
      <p:sp>
        <p:nvSpPr>
          <p:cNvPr id="6" name="Textfeld 8">
            <a:extLst>
              <a:ext uri="{FF2B5EF4-FFF2-40B4-BE49-F238E27FC236}">
                <a16:creationId xmlns:a16="http://schemas.microsoft.com/office/drawing/2014/main" id="{FF19C8AF-FA1C-4E0B-85C5-17B6072E8C10}"/>
              </a:ext>
            </a:extLst>
          </p:cNvPr>
          <p:cNvSpPr txBox="1"/>
          <p:nvPr/>
        </p:nvSpPr>
        <p:spPr>
          <a:xfrm>
            <a:off x="1896767" y="348331"/>
            <a:ext cx="1170514" cy="26468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600" b="1" i="0" u="none" strike="noStrike" kern="1200" cap="none" spc="0" baseline="0">
                <a:solidFill>
                  <a:srgbClr val="FFFFFF"/>
                </a:solidFill>
                <a:uFillTx/>
                <a:latin typeface="Calibri"/>
                <a:cs typeface="Arial" pitchFamily="34"/>
              </a:rPr>
              <a:t>?</a:t>
            </a:r>
            <a:endParaRPr lang="en-US" sz="16600" b="1" i="0" u="none" strike="noStrike" kern="1200" cap="none" spc="0" baseline="0">
              <a:solidFill>
                <a:srgbClr val="FFFFFF"/>
              </a:solidFill>
              <a:uFillTx/>
              <a:latin typeface="Calibri"/>
              <a:cs typeface="Arial" pitchFamily="34"/>
            </a:endParaRPr>
          </a:p>
        </p:txBody>
      </p:sp>
      <p:pic>
        <p:nvPicPr>
          <p:cNvPr id="7" name="Grafik 6">
            <a:extLst>
              <a:ext uri="{FF2B5EF4-FFF2-40B4-BE49-F238E27FC236}">
                <a16:creationId xmlns:a16="http://schemas.microsoft.com/office/drawing/2014/main" id="{6C8A2E6A-7D80-4374-BE1D-6AA6CE0A35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pic>
        <p:nvPicPr>
          <p:cNvPr id="2" name="Grafik 14" descr="Ein Bild, das Zeichnung enthält.&#10;&#10;Automatisch generierte Beschreibung">
            <a:extLst>
              <a:ext uri="{FF2B5EF4-FFF2-40B4-BE49-F238E27FC236}">
                <a16:creationId xmlns:a16="http://schemas.microsoft.com/office/drawing/2014/main" id="{FE69CC23-E320-4F84-AED1-DAD190D17BD0}"/>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3" name="Pfeil: nach rechts 23">
            <a:extLst>
              <a:ext uri="{FF2B5EF4-FFF2-40B4-BE49-F238E27FC236}">
                <a16:creationId xmlns:a16="http://schemas.microsoft.com/office/drawing/2014/main" id="{8FF1E718-6BA0-413C-A3D9-51C06707A660}"/>
              </a:ext>
            </a:extLst>
          </p:cNvPr>
          <p:cNvSpPr/>
          <p:nvPr/>
        </p:nvSpPr>
        <p:spPr>
          <a:xfrm>
            <a:off x="2064203" y="1554315"/>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4" name="Pfeil: nach rechts 24">
            <a:extLst>
              <a:ext uri="{FF2B5EF4-FFF2-40B4-BE49-F238E27FC236}">
                <a16:creationId xmlns:a16="http://schemas.microsoft.com/office/drawing/2014/main" id="{B7B8E00F-D4AD-476F-8E4E-EBDA639DB124}"/>
              </a:ext>
            </a:extLst>
          </p:cNvPr>
          <p:cNvSpPr/>
          <p:nvPr/>
        </p:nvSpPr>
        <p:spPr>
          <a:xfrm>
            <a:off x="2152689" y="5257745"/>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5" name="Pfeil: nach rechts 17">
            <a:extLst>
              <a:ext uri="{FF2B5EF4-FFF2-40B4-BE49-F238E27FC236}">
                <a16:creationId xmlns:a16="http://schemas.microsoft.com/office/drawing/2014/main" id="{BB9A3768-EEBD-45FD-B4D3-4B2BA2796AC6}"/>
              </a:ext>
            </a:extLst>
          </p:cNvPr>
          <p:cNvSpPr/>
          <p:nvPr/>
        </p:nvSpPr>
        <p:spPr>
          <a:xfrm rot="10799991">
            <a:off x="5692771" y="1554169"/>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55A1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Pfeil: nach rechts 18">
            <a:extLst>
              <a:ext uri="{FF2B5EF4-FFF2-40B4-BE49-F238E27FC236}">
                <a16:creationId xmlns:a16="http://schemas.microsoft.com/office/drawing/2014/main" id="{31E786C5-62C6-4217-B5F0-C57C8D2D625F}"/>
              </a:ext>
            </a:extLst>
          </p:cNvPr>
          <p:cNvSpPr/>
          <p:nvPr/>
        </p:nvSpPr>
        <p:spPr>
          <a:xfrm rot="10799991">
            <a:off x="5631076" y="5283037"/>
            <a:ext cx="1008811" cy="749487"/>
          </a:xfrm>
          <a:custGeom>
            <a:avLst>
              <a:gd name="f0" fmla="val 13576"/>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55A1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7" name="Grafik 15" descr="Ein Bild, das Schild, Uhr, Tür, Zeichnung enthält.&#10;&#10;Automatisch generierte Beschreibung">
            <a:extLst>
              <a:ext uri="{FF2B5EF4-FFF2-40B4-BE49-F238E27FC236}">
                <a16:creationId xmlns:a16="http://schemas.microsoft.com/office/drawing/2014/main" id="{F1A6896B-73B4-4292-8DDA-C2CE65F32A0A}"/>
              </a:ext>
            </a:extLst>
          </p:cNvPr>
          <p:cNvPicPr>
            <a:picLocks noChangeAspect="1"/>
          </p:cNvPicPr>
          <p:nvPr/>
        </p:nvPicPr>
        <p:blipFill>
          <a:blip r:embed="rId4"/>
          <a:stretch>
            <a:fillRect/>
          </a:stretch>
        </p:blipFill>
        <p:spPr>
          <a:xfrm>
            <a:off x="6901269" y="466060"/>
            <a:ext cx="1957382" cy="2481270"/>
          </a:xfrm>
          <a:prstGeom prst="rect">
            <a:avLst/>
          </a:prstGeom>
          <a:noFill/>
          <a:ln cap="flat">
            <a:noFill/>
          </a:ln>
        </p:spPr>
      </p:pic>
      <p:pic>
        <p:nvPicPr>
          <p:cNvPr id="8" name="Grafik 16" descr="Ein Bild, das Schild, Uhr, Tür, Zeichnung enthält.&#10;&#10;Automatisch generierte Beschreibung">
            <a:extLst>
              <a:ext uri="{FF2B5EF4-FFF2-40B4-BE49-F238E27FC236}">
                <a16:creationId xmlns:a16="http://schemas.microsoft.com/office/drawing/2014/main" id="{94F1857B-C8B1-4E4E-A0C2-033AEB0F4BC0}"/>
              </a:ext>
            </a:extLst>
          </p:cNvPr>
          <p:cNvPicPr>
            <a:picLocks noChangeAspect="1"/>
          </p:cNvPicPr>
          <p:nvPr/>
        </p:nvPicPr>
        <p:blipFill>
          <a:blip r:embed="rId4"/>
          <a:stretch>
            <a:fillRect/>
          </a:stretch>
        </p:blipFill>
        <p:spPr>
          <a:xfrm>
            <a:off x="6901269" y="4076102"/>
            <a:ext cx="1957382" cy="2481270"/>
          </a:xfrm>
          <a:prstGeom prst="rect">
            <a:avLst/>
          </a:prstGeom>
          <a:noFill/>
          <a:ln cap="flat">
            <a:noFill/>
          </a:ln>
        </p:spPr>
      </p:pic>
      <p:pic>
        <p:nvPicPr>
          <p:cNvPr id="9" name="Grafik 19">
            <a:extLst>
              <a:ext uri="{FF2B5EF4-FFF2-40B4-BE49-F238E27FC236}">
                <a16:creationId xmlns:a16="http://schemas.microsoft.com/office/drawing/2014/main" id="{E9B904C6-27A5-4B1A-99D3-26D16385DF07}"/>
              </a:ext>
            </a:extLst>
          </p:cNvPr>
          <p:cNvPicPr>
            <a:picLocks noChangeAspect="1"/>
          </p:cNvPicPr>
          <p:nvPr/>
        </p:nvPicPr>
        <p:blipFill>
          <a:blip r:embed="rId5"/>
          <a:stretch>
            <a:fillRect/>
          </a:stretch>
        </p:blipFill>
        <p:spPr>
          <a:xfrm>
            <a:off x="87124" y="814849"/>
            <a:ext cx="1866381" cy="1974281"/>
          </a:xfrm>
          <a:prstGeom prst="rect">
            <a:avLst/>
          </a:prstGeom>
          <a:noFill/>
          <a:ln cap="flat">
            <a:noFill/>
          </a:ln>
        </p:spPr>
      </p:pic>
      <p:pic>
        <p:nvPicPr>
          <p:cNvPr id="10" name="Grafik 21" descr="Ein Bild, das Spiegel enthält.&#10;&#10;Automatisch generierte Beschreibung">
            <a:extLst>
              <a:ext uri="{FF2B5EF4-FFF2-40B4-BE49-F238E27FC236}">
                <a16:creationId xmlns:a16="http://schemas.microsoft.com/office/drawing/2014/main" id="{D209DA79-F7E3-4189-BD98-932FCCCBE95F}"/>
              </a:ext>
            </a:extLst>
          </p:cNvPr>
          <p:cNvPicPr>
            <a:picLocks noChangeAspect="1"/>
          </p:cNvPicPr>
          <p:nvPr/>
        </p:nvPicPr>
        <p:blipFill>
          <a:blip r:embed="rId6"/>
          <a:stretch>
            <a:fillRect/>
          </a:stretch>
        </p:blipFill>
        <p:spPr>
          <a:xfrm>
            <a:off x="3223442" y="744906"/>
            <a:ext cx="2259884" cy="2281427"/>
          </a:xfrm>
          <a:prstGeom prst="rect">
            <a:avLst/>
          </a:prstGeom>
          <a:noFill/>
          <a:ln cap="flat">
            <a:noFill/>
          </a:ln>
        </p:spPr>
      </p:pic>
      <p:pic>
        <p:nvPicPr>
          <p:cNvPr id="11" name="Grafik 22" descr="Ein Bild, das Zeichnung enthält.&#10;&#10;Automatisch generierte Beschreibung">
            <a:extLst>
              <a:ext uri="{FF2B5EF4-FFF2-40B4-BE49-F238E27FC236}">
                <a16:creationId xmlns:a16="http://schemas.microsoft.com/office/drawing/2014/main" id="{F9560830-9526-4FB1-ADC8-593BC1F14F18}"/>
              </a:ext>
            </a:extLst>
          </p:cNvPr>
          <p:cNvPicPr>
            <a:picLocks noChangeAspect="1"/>
          </p:cNvPicPr>
          <p:nvPr/>
        </p:nvPicPr>
        <p:blipFill>
          <a:blip r:embed="rId7"/>
          <a:stretch>
            <a:fillRect/>
          </a:stretch>
        </p:blipFill>
        <p:spPr>
          <a:xfrm>
            <a:off x="3234516" y="744915"/>
            <a:ext cx="2481699" cy="1907859"/>
          </a:xfrm>
          <a:prstGeom prst="rect">
            <a:avLst/>
          </a:prstGeom>
          <a:noFill/>
          <a:ln cap="flat">
            <a:noFill/>
          </a:ln>
        </p:spPr>
      </p:pic>
      <p:pic>
        <p:nvPicPr>
          <p:cNvPr id="12" name="Grafik 23">
            <a:extLst>
              <a:ext uri="{FF2B5EF4-FFF2-40B4-BE49-F238E27FC236}">
                <a16:creationId xmlns:a16="http://schemas.microsoft.com/office/drawing/2014/main" id="{2FA77EF3-00BD-411D-BD75-AF466A269B9D}"/>
              </a:ext>
            </a:extLst>
          </p:cNvPr>
          <p:cNvPicPr>
            <a:picLocks noChangeAspect="1"/>
          </p:cNvPicPr>
          <p:nvPr/>
        </p:nvPicPr>
        <p:blipFill>
          <a:blip r:embed="rId6"/>
          <a:stretch>
            <a:fillRect/>
          </a:stretch>
        </p:blipFill>
        <p:spPr>
          <a:xfrm>
            <a:off x="3457318" y="4669886"/>
            <a:ext cx="1958763" cy="1977435"/>
          </a:xfrm>
          <a:prstGeom prst="rect">
            <a:avLst/>
          </a:prstGeom>
          <a:noFill/>
          <a:ln cap="flat">
            <a:noFill/>
          </a:ln>
        </p:spPr>
      </p:pic>
      <p:pic>
        <p:nvPicPr>
          <p:cNvPr id="13" name="Grafik 24" descr="Ein Bild, das Essen enthält.&#10;&#10;Automatisch generierte Beschreibung">
            <a:extLst>
              <a:ext uri="{FF2B5EF4-FFF2-40B4-BE49-F238E27FC236}">
                <a16:creationId xmlns:a16="http://schemas.microsoft.com/office/drawing/2014/main" id="{CD4BDB9D-5D4A-481C-A5C9-3892FFFF3982}"/>
              </a:ext>
            </a:extLst>
          </p:cNvPr>
          <p:cNvPicPr>
            <a:picLocks noChangeAspect="1"/>
          </p:cNvPicPr>
          <p:nvPr/>
        </p:nvPicPr>
        <p:blipFill>
          <a:blip r:embed="rId8"/>
          <a:stretch>
            <a:fillRect/>
          </a:stretch>
        </p:blipFill>
        <p:spPr>
          <a:xfrm>
            <a:off x="3517175" y="4664985"/>
            <a:ext cx="1662982" cy="1720717"/>
          </a:xfrm>
          <a:prstGeom prst="rect">
            <a:avLst/>
          </a:prstGeom>
          <a:noFill/>
          <a:ln cap="flat">
            <a:noFill/>
          </a:ln>
        </p:spPr>
      </p:pic>
      <p:pic>
        <p:nvPicPr>
          <p:cNvPr id="14" name="Grafik 15" descr="Ein Bild, das Text, Schild, Zeichnung enthält.&#10;&#10;Automatisch generierte Beschreibung">
            <a:extLst>
              <a:ext uri="{FF2B5EF4-FFF2-40B4-BE49-F238E27FC236}">
                <a16:creationId xmlns:a16="http://schemas.microsoft.com/office/drawing/2014/main" id="{30542507-BA0B-4D2B-95AA-76E970CC6EA8}"/>
              </a:ext>
            </a:extLst>
          </p:cNvPr>
          <p:cNvPicPr>
            <a:picLocks noChangeAspect="1"/>
          </p:cNvPicPr>
          <p:nvPr/>
        </p:nvPicPr>
        <p:blipFill>
          <a:blip r:embed="rId9"/>
          <a:stretch>
            <a:fillRect/>
          </a:stretch>
        </p:blipFill>
        <p:spPr>
          <a:xfrm>
            <a:off x="31418" y="4486339"/>
            <a:ext cx="2063206" cy="2071033"/>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26">
    <p:bg>
      <p:bgPr>
        <a:solidFill>
          <a:srgbClr val="EAFBD7"/>
        </a:solidFill>
        <a:effectLst/>
      </p:bgPr>
    </p:bg>
    <p:spTree>
      <p:nvGrpSpPr>
        <p:cNvPr id="1" name=""/>
        <p:cNvGrpSpPr/>
        <p:nvPr/>
      </p:nvGrpSpPr>
      <p:grpSpPr>
        <a:xfrm>
          <a:off x="0" y="0"/>
          <a:ext cx="0" cy="0"/>
          <a:chOff x="0" y="0"/>
          <a:chExt cx="0" cy="0"/>
        </a:xfrm>
      </p:grpSpPr>
      <p:pic>
        <p:nvPicPr>
          <p:cNvPr id="2" name="Grafik 5" descr="Ein Bild, das Zeichnung enthält.&#10;&#10;Automatisch generierte Beschreibung">
            <a:extLst>
              <a:ext uri="{FF2B5EF4-FFF2-40B4-BE49-F238E27FC236}">
                <a16:creationId xmlns:a16="http://schemas.microsoft.com/office/drawing/2014/main" id="{CC639716-A819-4D51-8A93-4B49E77C952F}"/>
              </a:ext>
            </a:extLst>
          </p:cNvPr>
          <p:cNvPicPr>
            <a:picLocks noChangeAspect="1"/>
          </p:cNvPicPr>
          <p:nvPr/>
        </p:nvPicPr>
        <p:blipFill>
          <a:blip r:embed="rId3"/>
          <a:srcRect l="17515" t="4175" b="7415"/>
          <a:stretch>
            <a:fillRect/>
          </a:stretch>
        </p:blipFill>
        <p:spPr>
          <a:xfrm>
            <a:off x="-18745" y="0"/>
            <a:ext cx="1976137" cy="6858000"/>
          </a:xfrm>
          <a:prstGeom prst="rect">
            <a:avLst/>
          </a:prstGeom>
          <a:noFill/>
          <a:ln cap="flat">
            <a:noFill/>
          </a:ln>
        </p:spPr>
      </p:pic>
      <p:sp>
        <p:nvSpPr>
          <p:cNvPr id="4" name="Textfeld 1">
            <a:extLst>
              <a:ext uri="{FF2B5EF4-FFF2-40B4-BE49-F238E27FC236}">
                <a16:creationId xmlns:a16="http://schemas.microsoft.com/office/drawing/2014/main" id="{63228CCB-31DE-4F74-8C98-2C4F16E6B22A}"/>
              </a:ext>
            </a:extLst>
          </p:cNvPr>
          <p:cNvSpPr txBox="1"/>
          <p:nvPr/>
        </p:nvSpPr>
        <p:spPr>
          <a:xfrm>
            <a:off x="1885968" y="535509"/>
            <a:ext cx="4223851"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a:solidFill>
                  <a:srgbClr val="2A6431"/>
                </a:solidFill>
                <a:uFillTx/>
                <a:latin typeface="Calibri"/>
              </a:rPr>
              <a:t>ABLAUF</a:t>
            </a:r>
            <a:endParaRPr lang="de-DE" sz="1800" b="0" i="0" u="none" strike="noStrike" kern="1200" cap="none" spc="0" baseline="0">
              <a:solidFill>
                <a:srgbClr val="000000"/>
              </a:solidFill>
              <a:uFillTx/>
              <a:latin typeface="Calibri"/>
            </a:endParaRPr>
          </a:p>
        </p:txBody>
      </p:sp>
      <p:sp>
        <p:nvSpPr>
          <p:cNvPr id="5" name="Textfeld 4">
            <a:extLst>
              <a:ext uri="{FF2B5EF4-FFF2-40B4-BE49-F238E27FC236}">
                <a16:creationId xmlns:a16="http://schemas.microsoft.com/office/drawing/2014/main" id="{08035387-5A86-4BE2-AF5D-D90CF69E7EDB}"/>
              </a:ext>
            </a:extLst>
          </p:cNvPr>
          <p:cNvSpPr txBox="1"/>
          <p:nvPr/>
        </p:nvSpPr>
        <p:spPr>
          <a:xfrm>
            <a:off x="1746869" y="1581948"/>
            <a:ext cx="7457444" cy="440120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    </a:t>
            </a:r>
            <a:r>
              <a:rPr lang="de-DE" sz="2800" b="1" i="0" u="none" strike="noStrike" kern="1200" cap="none" spc="0" baseline="0">
                <a:solidFill>
                  <a:srgbClr val="2A6431"/>
                </a:solidFill>
                <a:uFillTx/>
                <a:latin typeface="Calibri"/>
              </a:rPr>
              <a:t>Kirche und Umwelt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     Unsere Gemeinde in der globalisierten Welt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800" b="0" i="0" u="none" strike="noStrike" kern="1200" cap="none" spc="0" baseline="0">
              <a:solidFill>
                <a:srgbClr val="286548"/>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      </a:t>
            </a:r>
            <a:r>
              <a:rPr lang="de-DE" sz="2800" b="1" i="0" u="none" strike="noStrike" kern="1200" cap="none" spc="0" baseline="0">
                <a:solidFill>
                  <a:srgbClr val="2A6431"/>
                </a:solidFill>
                <a:uFillTx/>
                <a:latin typeface="Calibri"/>
              </a:rPr>
              <a:t>Blick nach vorne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      Unsere Einflussmöglichkeiten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1"/>
                </a:solidFill>
                <a:uFillTx/>
                <a:latin typeface="Calibri"/>
              </a:rPr>
              <a:t>      Vorschlag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     Das Programm Gemeinde 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800" b="1" i="0" u="none" strike="noStrike" kern="1200" cap="none" spc="0" baseline="0">
              <a:solidFill>
                <a:srgbClr val="2A6431"/>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1"/>
                </a:solidFill>
                <a:uFillTx/>
                <a:latin typeface="Calibri"/>
              </a:rPr>
              <a:t>   Fragen und Diskussion </a:t>
            </a:r>
          </a:p>
        </p:txBody>
      </p:sp>
      <p:pic>
        <p:nvPicPr>
          <p:cNvPr id="6" name="Grafik 5">
            <a:extLst>
              <a:ext uri="{FF2B5EF4-FFF2-40B4-BE49-F238E27FC236}">
                <a16:creationId xmlns:a16="http://schemas.microsoft.com/office/drawing/2014/main" id="{43B5B339-1A3A-43CD-8FF6-C716056CE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7AD3F1D3-2185-49AA-8E7D-1E191E8A9D12}"/>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3" name="Grafik 7" descr="Ein Bild, das Schild, Uhr, Tür, Zeichnung enthält.&#10;&#10;Automatisch generierte Beschreibung">
            <a:extLst>
              <a:ext uri="{FF2B5EF4-FFF2-40B4-BE49-F238E27FC236}">
                <a16:creationId xmlns:a16="http://schemas.microsoft.com/office/drawing/2014/main" id="{55F90157-4EAA-4D1B-927C-36A9F8253817}"/>
              </a:ext>
            </a:extLst>
          </p:cNvPr>
          <p:cNvPicPr>
            <a:picLocks noChangeAspect="1"/>
          </p:cNvPicPr>
          <p:nvPr/>
        </p:nvPicPr>
        <p:blipFill>
          <a:blip r:embed="rId4"/>
          <a:stretch>
            <a:fillRect/>
          </a:stretch>
        </p:blipFill>
        <p:spPr>
          <a:xfrm>
            <a:off x="968889" y="582454"/>
            <a:ext cx="3756675" cy="5424211"/>
          </a:xfrm>
          <a:prstGeom prst="rect">
            <a:avLst/>
          </a:prstGeom>
          <a:noFill/>
          <a:ln cap="flat">
            <a:noFill/>
          </a:ln>
        </p:spPr>
      </p:pic>
      <p:sp>
        <p:nvSpPr>
          <p:cNvPr id="5" name="Textfeld 1">
            <a:extLst>
              <a:ext uri="{FF2B5EF4-FFF2-40B4-BE49-F238E27FC236}">
                <a16:creationId xmlns:a16="http://schemas.microsoft.com/office/drawing/2014/main" id="{FDF1C1BE-3BD9-4BF0-BB04-6A94CC0D63EF}"/>
              </a:ext>
            </a:extLst>
          </p:cNvPr>
          <p:cNvSpPr txBox="1"/>
          <p:nvPr/>
        </p:nvSpPr>
        <p:spPr>
          <a:xfrm>
            <a:off x="5247860" y="2008827"/>
            <a:ext cx="3366052" cy="381643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Die Kirche in Deutschland ist mit Ausgaben in der Höhe von um die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60 Mrd. Euro </a:t>
            </a:r>
            <a:r>
              <a:rPr lang="de-DE" sz="2800" b="0" i="0" u="none" strike="noStrike" kern="1200" cap="none" spc="0" baseline="0">
                <a:solidFill>
                  <a:srgbClr val="000000"/>
                </a:solidFill>
                <a:uFillTx/>
                <a:latin typeface="Calibri"/>
              </a:rPr>
              <a:t>nach der öffentlichen Hand die </a:t>
            </a:r>
            <a:r>
              <a:rPr lang="de-DE" sz="2800" b="1" i="0" u="none" strike="noStrike" kern="1200" cap="none" spc="0" baseline="0">
                <a:solidFill>
                  <a:srgbClr val="286548"/>
                </a:solidFill>
                <a:uFillTx/>
                <a:latin typeface="Calibri"/>
              </a:rPr>
              <a:t>zweitgrößte Konsumentin </a:t>
            </a:r>
            <a:r>
              <a:rPr lang="de-DE" sz="2800" b="0" i="0" u="none" strike="noStrike" kern="1200" cap="none" spc="0" baseline="0">
                <a:solidFill>
                  <a:srgbClr val="000000"/>
                </a:solidFill>
                <a:uFillTx/>
                <a:latin typeface="Calibri"/>
              </a:rPr>
              <a:t>im Land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6" name="Textfeld 2">
            <a:extLst>
              <a:ext uri="{FF2B5EF4-FFF2-40B4-BE49-F238E27FC236}">
                <a16:creationId xmlns:a16="http://schemas.microsoft.com/office/drawing/2014/main" id="{BAA2B6C2-FFC1-4DEE-85E2-222023B0B13E}"/>
              </a:ext>
            </a:extLst>
          </p:cNvPr>
          <p:cNvSpPr txBox="1"/>
          <p:nvPr/>
        </p:nvSpPr>
        <p:spPr>
          <a:xfrm>
            <a:off x="4725564" y="6453551"/>
            <a:ext cx="4504892" cy="646334"/>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Quelle: Katholikenrat im Bistum Speyer (2014)</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7" name="Textfeld 6">
            <a:extLst>
              <a:ext uri="{FF2B5EF4-FFF2-40B4-BE49-F238E27FC236}">
                <a16:creationId xmlns:a16="http://schemas.microsoft.com/office/drawing/2014/main" id="{528CDAD8-C781-48B2-84E3-140050EE3391}"/>
              </a:ext>
            </a:extLst>
          </p:cNvPr>
          <p:cNvSpPr txBox="1"/>
          <p:nvPr/>
        </p:nvSpPr>
        <p:spPr>
          <a:xfrm>
            <a:off x="1406164" y="3278462"/>
            <a:ext cx="2028404" cy="144655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4400" b="1" i="0" u="none" strike="noStrike" kern="1200" cap="none" spc="0" baseline="0">
                <a:solidFill>
                  <a:srgbClr val="FFFFFF"/>
                </a:solidFill>
                <a:uFillTx/>
                <a:latin typeface="Calibri"/>
              </a:rPr>
              <a:t>60 Mrd. €</a:t>
            </a:r>
            <a:endParaRPr lang="en-US" sz="4400" b="1" i="0" u="none" strike="noStrike" kern="1200" cap="none" spc="0" baseline="0">
              <a:solidFill>
                <a:srgbClr val="FFFFFF"/>
              </a:solidFill>
              <a:uFillTx/>
              <a:latin typeface="Calibri"/>
            </a:endParaRPr>
          </a:p>
        </p:txBody>
      </p:sp>
      <p:pic>
        <p:nvPicPr>
          <p:cNvPr id="8" name="Grafik 7">
            <a:extLst>
              <a:ext uri="{FF2B5EF4-FFF2-40B4-BE49-F238E27FC236}">
                <a16:creationId xmlns:a16="http://schemas.microsoft.com/office/drawing/2014/main" id="{D3F18880-43D3-46C4-AB4B-46775EFBB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pic>
        <p:nvPicPr>
          <p:cNvPr id="2" name="Grafik 7" descr="Ein Bild, das Zeichnung enthält.&#10;&#10;Automatisch generierte Beschreibung">
            <a:extLst>
              <a:ext uri="{FF2B5EF4-FFF2-40B4-BE49-F238E27FC236}">
                <a16:creationId xmlns:a16="http://schemas.microsoft.com/office/drawing/2014/main" id="{5E3CD4A8-99A4-45F9-9721-9AF41E167FAF}"/>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4" name="Grafik 15" descr="Ein Bild, das Schild, Uhr, Tür, Zeichnung enthält.&#10;&#10;Automatisch generierte Beschreibung">
            <a:extLst>
              <a:ext uri="{FF2B5EF4-FFF2-40B4-BE49-F238E27FC236}">
                <a16:creationId xmlns:a16="http://schemas.microsoft.com/office/drawing/2014/main" id="{E4F43678-C170-4EA5-8608-F9DB3E669C9E}"/>
              </a:ext>
            </a:extLst>
          </p:cNvPr>
          <p:cNvPicPr>
            <a:picLocks noChangeAspect="1"/>
          </p:cNvPicPr>
          <p:nvPr/>
        </p:nvPicPr>
        <p:blipFill>
          <a:blip r:embed="rId4"/>
          <a:stretch>
            <a:fillRect/>
          </a:stretch>
        </p:blipFill>
        <p:spPr>
          <a:xfrm>
            <a:off x="502791" y="3982065"/>
            <a:ext cx="2147331" cy="2722040"/>
          </a:xfrm>
          <a:prstGeom prst="rect">
            <a:avLst/>
          </a:prstGeom>
          <a:noFill/>
          <a:ln cap="flat">
            <a:noFill/>
          </a:ln>
        </p:spPr>
      </p:pic>
      <p:sp>
        <p:nvSpPr>
          <p:cNvPr id="5" name="Pfeil: nach rechts 10">
            <a:extLst>
              <a:ext uri="{FF2B5EF4-FFF2-40B4-BE49-F238E27FC236}">
                <a16:creationId xmlns:a16="http://schemas.microsoft.com/office/drawing/2014/main" id="{CBBF3769-D148-458E-ADC0-91F4984B1488}"/>
              </a:ext>
            </a:extLst>
          </p:cNvPr>
          <p:cNvSpPr/>
          <p:nvPr/>
        </p:nvSpPr>
        <p:spPr>
          <a:xfrm rot="18850025">
            <a:off x="2233179" y="3542138"/>
            <a:ext cx="1251063" cy="606091"/>
          </a:xfrm>
          <a:custGeom>
            <a:avLst>
              <a:gd name="f0" fmla="val 16368"/>
              <a:gd name="f1" fmla="val 6728"/>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6" name="Grafik 17" descr="Ein Bild, das Zeichnung enthält.&#10;&#10;Automatisch generierte Beschreibung">
            <a:extLst>
              <a:ext uri="{FF2B5EF4-FFF2-40B4-BE49-F238E27FC236}">
                <a16:creationId xmlns:a16="http://schemas.microsoft.com/office/drawing/2014/main" id="{9B392065-FB4F-4B97-B8AA-C2238C60477F}"/>
              </a:ext>
            </a:extLst>
          </p:cNvPr>
          <p:cNvPicPr>
            <a:picLocks noChangeAspect="1"/>
          </p:cNvPicPr>
          <p:nvPr/>
        </p:nvPicPr>
        <p:blipFill>
          <a:blip r:embed="rId5"/>
          <a:stretch>
            <a:fillRect/>
          </a:stretch>
        </p:blipFill>
        <p:spPr>
          <a:xfrm>
            <a:off x="2454615" y="1241371"/>
            <a:ext cx="1683437" cy="1679094"/>
          </a:xfrm>
          <a:prstGeom prst="rect">
            <a:avLst/>
          </a:prstGeom>
          <a:noFill/>
          <a:ln cap="flat">
            <a:noFill/>
          </a:ln>
        </p:spPr>
      </p:pic>
      <p:pic>
        <p:nvPicPr>
          <p:cNvPr id="7" name="Grafik 18">
            <a:extLst>
              <a:ext uri="{FF2B5EF4-FFF2-40B4-BE49-F238E27FC236}">
                <a16:creationId xmlns:a16="http://schemas.microsoft.com/office/drawing/2014/main" id="{430E24D5-20D5-4B38-B312-DE64664EDA67}"/>
              </a:ext>
            </a:extLst>
          </p:cNvPr>
          <p:cNvPicPr>
            <a:picLocks noChangeAspect="1"/>
          </p:cNvPicPr>
          <p:nvPr/>
        </p:nvPicPr>
        <p:blipFill>
          <a:blip r:embed="rId6"/>
          <a:stretch>
            <a:fillRect/>
          </a:stretch>
        </p:blipFill>
        <p:spPr>
          <a:xfrm>
            <a:off x="3571280" y="2110700"/>
            <a:ext cx="1683437" cy="2251143"/>
          </a:xfrm>
          <a:prstGeom prst="rect">
            <a:avLst/>
          </a:prstGeom>
          <a:noFill/>
          <a:ln cap="flat">
            <a:noFill/>
          </a:ln>
        </p:spPr>
      </p:pic>
      <p:pic>
        <p:nvPicPr>
          <p:cNvPr id="8" name="Grafik 7">
            <a:extLst>
              <a:ext uri="{FF2B5EF4-FFF2-40B4-BE49-F238E27FC236}">
                <a16:creationId xmlns:a16="http://schemas.microsoft.com/office/drawing/2014/main" id="{4020EEE8-0349-413A-B07E-9374B0DF4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Grafik 9" descr="Ein Bild, das Zeichnung enthält.&#10;&#10;Automatisch generierte Beschreibung">
            <a:extLst>
              <a:ext uri="{FF2B5EF4-FFF2-40B4-BE49-F238E27FC236}">
                <a16:creationId xmlns:a16="http://schemas.microsoft.com/office/drawing/2014/main" id="{8E28AD51-6EA2-4914-BDDB-AE038A7E6584}"/>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4" name="Pfeil: nach rechts 9">
            <a:extLst>
              <a:ext uri="{FF2B5EF4-FFF2-40B4-BE49-F238E27FC236}">
                <a16:creationId xmlns:a16="http://schemas.microsoft.com/office/drawing/2014/main" id="{094D1933-2640-4F53-A1EC-592688B089F6}"/>
              </a:ext>
            </a:extLst>
          </p:cNvPr>
          <p:cNvSpPr/>
          <p:nvPr/>
        </p:nvSpPr>
        <p:spPr>
          <a:xfrm rot="20485636">
            <a:off x="4967874" y="1551452"/>
            <a:ext cx="1251063" cy="606091"/>
          </a:xfrm>
          <a:custGeom>
            <a:avLst>
              <a:gd name="f0" fmla="val 16368"/>
              <a:gd name="f1" fmla="val 6728"/>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5" name="Grafik 10" descr="Ein Bild, das Schild, Uhr, Tür, Zeichnung enthält.&#10;&#10;Automatisch generierte Beschreibung">
            <a:extLst>
              <a:ext uri="{FF2B5EF4-FFF2-40B4-BE49-F238E27FC236}">
                <a16:creationId xmlns:a16="http://schemas.microsoft.com/office/drawing/2014/main" id="{4987D9AE-6BC2-4354-8496-88DACBF73CD0}"/>
              </a:ext>
            </a:extLst>
          </p:cNvPr>
          <p:cNvPicPr>
            <a:picLocks noChangeAspect="1"/>
          </p:cNvPicPr>
          <p:nvPr/>
        </p:nvPicPr>
        <p:blipFill>
          <a:blip r:embed="rId4"/>
          <a:stretch>
            <a:fillRect/>
          </a:stretch>
        </p:blipFill>
        <p:spPr>
          <a:xfrm>
            <a:off x="502791" y="3982065"/>
            <a:ext cx="2147331" cy="2722040"/>
          </a:xfrm>
          <a:prstGeom prst="rect">
            <a:avLst/>
          </a:prstGeom>
          <a:noFill/>
          <a:ln cap="flat">
            <a:noFill/>
          </a:ln>
        </p:spPr>
      </p:pic>
      <p:sp>
        <p:nvSpPr>
          <p:cNvPr id="6" name="Pfeil: nach rechts 10">
            <a:extLst>
              <a:ext uri="{FF2B5EF4-FFF2-40B4-BE49-F238E27FC236}">
                <a16:creationId xmlns:a16="http://schemas.microsoft.com/office/drawing/2014/main" id="{C8C5830D-0CF2-42D0-89A5-05AF83EA6420}"/>
              </a:ext>
            </a:extLst>
          </p:cNvPr>
          <p:cNvSpPr/>
          <p:nvPr/>
        </p:nvSpPr>
        <p:spPr>
          <a:xfrm rot="18850025">
            <a:off x="2233179" y="3542138"/>
            <a:ext cx="1251063" cy="606091"/>
          </a:xfrm>
          <a:custGeom>
            <a:avLst>
              <a:gd name="f0" fmla="val 16368"/>
              <a:gd name="f1" fmla="val 6728"/>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29630E"/>
          </a:solidFill>
          <a:ln w="12701" cap="flat">
            <a:solidFill>
              <a:srgbClr val="286548"/>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7" name="Grafik 12" descr="Ein Bild, das Zeichnung enthält.&#10;&#10;Automatisch generierte Beschreibung">
            <a:extLst>
              <a:ext uri="{FF2B5EF4-FFF2-40B4-BE49-F238E27FC236}">
                <a16:creationId xmlns:a16="http://schemas.microsoft.com/office/drawing/2014/main" id="{1CF3BD4F-C70F-4CAA-96FD-00D822CAA4EF}"/>
              </a:ext>
            </a:extLst>
          </p:cNvPr>
          <p:cNvPicPr>
            <a:picLocks noChangeAspect="1"/>
          </p:cNvPicPr>
          <p:nvPr/>
        </p:nvPicPr>
        <p:blipFill>
          <a:blip r:embed="rId5"/>
          <a:stretch>
            <a:fillRect/>
          </a:stretch>
        </p:blipFill>
        <p:spPr>
          <a:xfrm>
            <a:off x="2454615" y="1241371"/>
            <a:ext cx="1683437" cy="1679094"/>
          </a:xfrm>
          <a:prstGeom prst="rect">
            <a:avLst/>
          </a:prstGeom>
          <a:noFill/>
          <a:ln cap="flat">
            <a:noFill/>
          </a:ln>
        </p:spPr>
      </p:pic>
      <p:pic>
        <p:nvPicPr>
          <p:cNvPr id="8" name="Grafik 13">
            <a:extLst>
              <a:ext uri="{FF2B5EF4-FFF2-40B4-BE49-F238E27FC236}">
                <a16:creationId xmlns:a16="http://schemas.microsoft.com/office/drawing/2014/main" id="{FE0C4A4A-4543-4CFD-AF20-71F7BABB18EE}"/>
              </a:ext>
            </a:extLst>
          </p:cNvPr>
          <p:cNvPicPr>
            <a:picLocks noChangeAspect="1"/>
          </p:cNvPicPr>
          <p:nvPr/>
        </p:nvPicPr>
        <p:blipFill>
          <a:blip r:embed="rId6"/>
          <a:stretch>
            <a:fillRect/>
          </a:stretch>
        </p:blipFill>
        <p:spPr>
          <a:xfrm>
            <a:off x="3571280" y="2110700"/>
            <a:ext cx="1683437" cy="2251143"/>
          </a:xfrm>
          <a:prstGeom prst="rect">
            <a:avLst/>
          </a:prstGeom>
          <a:noFill/>
          <a:ln cap="flat">
            <a:noFill/>
          </a:ln>
        </p:spPr>
      </p:pic>
      <p:pic>
        <p:nvPicPr>
          <p:cNvPr id="9" name="Grafik 15">
            <a:extLst>
              <a:ext uri="{FF2B5EF4-FFF2-40B4-BE49-F238E27FC236}">
                <a16:creationId xmlns:a16="http://schemas.microsoft.com/office/drawing/2014/main" id="{4F647626-C640-48A8-A016-29D370C90813}"/>
              </a:ext>
            </a:extLst>
          </p:cNvPr>
          <p:cNvPicPr>
            <a:picLocks noChangeAspect="1"/>
          </p:cNvPicPr>
          <p:nvPr/>
        </p:nvPicPr>
        <p:blipFill>
          <a:blip r:embed="rId7"/>
          <a:stretch>
            <a:fillRect/>
          </a:stretch>
        </p:blipFill>
        <p:spPr>
          <a:xfrm>
            <a:off x="6371374" y="43562"/>
            <a:ext cx="2772625" cy="2784037"/>
          </a:xfrm>
          <a:prstGeom prst="rect">
            <a:avLst/>
          </a:prstGeom>
          <a:noFill/>
          <a:ln cap="flat">
            <a:noFill/>
          </a:ln>
        </p:spPr>
      </p:pic>
      <p:pic>
        <p:nvPicPr>
          <p:cNvPr id="10" name="Grafik 9">
            <a:extLst>
              <a:ext uri="{FF2B5EF4-FFF2-40B4-BE49-F238E27FC236}">
                <a16:creationId xmlns:a16="http://schemas.microsoft.com/office/drawing/2014/main" id="{BB8D2B6B-176C-4E7A-9790-C20606FDF8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87">
    <p:bg>
      <p:bgPr>
        <a:solidFill>
          <a:srgbClr val="2A6433"/>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87027CB0-87F7-49C7-8330-A596C4DC734F}"/>
              </a:ext>
            </a:extLst>
          </p:cNvPr>
          <p:cNvPicPr>
            <a:picLocks noChangeAspect="1"/>
          </p:cNvPicPr>
          <p:nvPr/>
        </p:nvPicPr>
        <p:blipFill>
          <a:blip r:embed="rId3">
            <a:alphaModFix/>
            <a:biLevel thresh="50000"/>
          </a:blip>
          <a:srcRect l="18297" t="3794" b="7796"/>
          <a:stretch>
            <a:fillRect/>
          </a:stretch>
        </p:blipFill>
        <p:spPr>
          <a:xfrm>
            <a:off x="0" y="0"/>
            <a:ext cx="1957382" cy="6858000"/>
          </a:xfrm>
          <a:prstGeom prst="rect">
            <a:avLst/>
          </a:prstGeom>
          <a:noFill/>
          <a:ln cap="flat">
            <a:noFill/>
          </a:ln>
        </p:spPr>
      </p:pic>
      <p:pic>
        <p:nvPicPr>
          <p:cNvPr id="3" name="Grafik 27" descr="Ein Bild, das Raum enthält.&#10;&#10;Automatisch generierte Beschreibung">
            <a:extLst>
              <a:ext uri="{FF2B5EF4-FFF2-40B4-BE49-F238E27FC236}">
                <a16:creationId xmlns:a16="http://schemas.microsoft.com/office/drawing/2014/main" id="{6D4B2793-A841-4411-8CBB-B57CFAEA2A93}"/>
              </a:ext>
            </a:extLst>
          </p:cNvPr>
          <p:cNvPicPr>
            <a:picLocks noChangeAspect="1"/>
          </p:cNvPicPr>
          <p:nvPr/>
        </p:nvPicPr>
        <p:blipFill>
          <a:blip r:embed="rId4"/>
          <a:stretch>
            <a:fillRect/>
          </a:stretch>
        </p:blipFill>
        <p:spPr>
          <a:xfrm>
            <a:off x="216246" y="4739865"/>
            <a:ext cx="1018989" cy="1028700"/>
          </a:xfrm>
          <a:prstGeom prst="rect">
            <a:avLst/>
          </a:prstGeom>
          <a:noFill/>
          <a:ln cap="flat">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91">
    <p:bg>
      <p:bgPr>
        <a:solidFill>
          <a:srgbClr val="2A6433"/>
        </a:solidFill>
        <a:effectLst/>
      </p:bgPr>
    </p:bg>
    <p:spTree>
      <p:nvGrpSpPr>
        <p:cNvPr id="1" name=""/>
        <p:cNvGrpSpPr/>
        <p:nvPr/>
      </p:nvGrpSpPr>
      <p:grpSpPr>
        <a:xfrm>
          <a:off x="0" y="0"/>
          <a:ext cx="0" cy="0"/>
          <a:chOff x="0" y="0"/>
          <a:chExt cx="0" cy="0"/>
        </a:xfrm>
      </p:grpSpPr>
      <p:pic>
        <p:nvPicPr>
          <p:cNvPr id="2" name="Grafik 7" descr="Ein Bild, das Zeichnung enthält.&#10;&#10;Automatisch generierte Beschreibung">
            <a:extLst>
              <a:ext uri="{FF2B5EF4-FFF2-40B4-BE49-F238E27FC236}">
                <a16:creationId xmlns:a16="http://schemas.microsoft.com/office/drawing/2014/main" id="{667BC2DA-45CC-4CCB-A8F0-EB05C54F2ECE}"/>
              </a:ext>
            </a:extLst>
          </p:cNvPr>
          <p:cNvPicPr>
            <a:picLocks noChangeAspect="1"/>
          </p:cNvPicPr>
          <p:nvPr/>
        </p:nvPicPr>
        <p:blipFill>
          <a:blip r:embed="rId3">
            <a:alphaModFix/>
            <a:biLevel thresh="50000"/>
          </a:blip>
          <a:srcRect l="18297" t="3794" b="7796"/>
          <a:stretch>
            <a:fillRect/>
          </a:stretch>
        </p:blipFill>
        <p:spPr>
          <a:xfrm>
            <a:off x="0" y="0"/>
            <a:ext cx="1957382" cy="6858000"/>
          </a:xfrm>
          <a:prstGeom prst="rect">
            <a:avLst/>
          </a:prstGeom>
          <a:noFill/>
          <a:ln cap="flat">
            <a:noFill/>
          </a:ln>
        </p:spPr>
      </p:pic>
      <p:pic>
        <p:nvPicPr>
          <p:cNvPr id="3" name="Grafik 8" descr="Ein Bild, das Raum enthält.&#10;&#10;Automatisch generierte Beschreibung">
            <a:extLst>
              <a:ext uri="{FF2B5EF4-FFF2-40B4-BE49-F238E27FC236}">
                <a16:creationId xmlns:a16="http://schemas.microsoft.com/office/drawing/2014/main" id="{CB692DC7-23FA-4266-AE51-C2F9C27AB848}"/>
              </a:ext>
            </a:extLst>
          </p:cNvPr>
          <p:cNvPicPr>
            <a:picLocks noChangeAspect="1"/>
          </p:cNvPicPr>
          <p:nvPr/>
        </p:nvPicPr>
        <p:blipFill>
          <a:blip r:embed="rId4"/>
          <a:stretch>
            <a:fillRect/>
          </a:stretch>
        </p:blipFill>
        <p:spPr>
          <a:xfrm>
            <a:off x="1252398" y="4485863"/>
            <a:ext cx="1018989" cy="1028700"/>
          </a:xfrm>
          <a:prstGeom prst="rect">
            <a:avLst/>
          </a:prstGeom>
          <a:noFill/>
          <a:ln cap="flat">
            <a:noFill/>
          </a:ln>
        </p:spPr>
      </p:pic>
      <p:pic>
        <p:nvPicPr>
          <p:cNvPr id="4" name="Grafik 9" descr="Ein Bild, das Raum enthält.&#10;&#10;Automatisch generierte Beschreibung">
            <a:extLst>
              <a:ext uri="{FF2B5EF4-FFF2-40B4-BE49-F238E27FC236}">
                <a16:creationId xmlns:a16="http://schemas.microsoft.com/office/drawing/2014/main" id="{A2273AB1-DB46-4F58-9F7B-1FD1675A9966}"/>
              </a:ext>
            </a:extLst>
          </p:cNvPr>
          <p:cNvPicPr>
            <a:picLocks noChangeAspect="1"/>
          </p:cNvPicPr>
          <p:nvPr/>
        </p:nvPicPr>
        <p:blipFill>
          <a:blip r:embed="rId4"/>
          <a:stretch>
            <a:fillRect/>
          </a:stretch>
        </p:blipFill>
        <p:spPr>
          <a:xfrm>
            <a:off x="2294613" y="4060932"/>
            <a:ext cx="1018989" cy="1028700"/>
          </a:xfrm>
          <a:prstGeom prst="rect">
            <a:avLst/>
          </a:prstGeom>
          <a:noFill/>
          <a:ln cap="flat">
            <a:noFill/>
          </a:ln>
        </p:spPr>
      </p:pic>
      <p:pic>
        <p:nvPicPr>
          <p:cNvPr id="5" name="Grafik 10" descr="Ein Bild, das Raum enthält.&#10;&#10;Automatisch generierte Beschreibung">
            <a:extLst>
              <a:ext uri="{FF2B5EF4-FFF2-40B4-BE49-F238E27FC236}">
                <a16:creationId xmlns:a16="http://schemas.microsoft.com/office/drawing/2014/main" id="{91792C03-3277-4316-A382-4838240D8528}"/>
              </a:ext>
            </a:extLst>
          </p:cNvPr>
          <p:cNvPicPr>
            <a:picLocks noChangeAspect="1"/>
          </p:cNvPicPr>
          <p:nvPr/>
        </p:nvPicPr>
        <p:blipFill>
          <a:blip r:embed="rId4"/>
          <a:stretch>
            <a:fillRect/>
          </a:stretch>
        </p:blipFill>
        <p:spPr>
          <a:xfrm>
            <a:off x="3313602" y="3529401"/>
            <a:ext cx="1018989" cy="1028700"/>
          </a:xfrm>
          <a:prstGeom prst="rect">
            <a:avLst/>
          </a:prstGeom>
          <a:noFill/>
          <a:ln cap="flat">
            <a:noFill/>
          </a:ln>
        </p:spPr>
      </p:pic>
      <p:pic>
        <p:nvPicPr>
          <p:cNvPr id="6" name="Grafik 11" descr="Ein Bild, das Raum enthält.&#10;&#10;Automatisch generierte Beschreibung">
            <a:extLst>
              <a:ext uri="{FF2B5EF4-FFF2-40B4-BE49-F238E27FC236}">
                <a16:creationId xmlns:a16="http://schemas.microsoft.com/office/drawing/2014/main" id="{EE7FCA2F-8A79-44C5-83F6-08B15F29C568}"/>
              </a:ext>
            </a:extLst>
          </p:cNvPr>
          <p:cNvPicPr>
            <a:picLocks noChangeAspect="1"/>
          </p:cNvPicPr>
          <p:nvPr/>
        </p:nvPicPr>
        <p:blipFill>
          <a:blip r:embed="rId4"/>
          <a:stretch>
            <a:fillRect/>
          </a:stretch>
        </p:blipFill>
        <p:spPr>
          <a:xfrm>
            <a:off x="4301913" y="2997860"/>
            <a:ext cx="1018989" cy="1028700"/>
          </a:xfrm>
          <a:prstGeom prst="rect">
            <a:avLst/>
          </a:prstGeom>
          <a:noFill/>
          <a:ln cap="flat">
            <a:noFill/>
          </a:ln>
        </p:spPr>
      </p:pic>
      <p:pic>
        <p:nvPicPr>
          <p:cNvPr id="7" name="Grafik 12" descr="Ein Bild, das Raum enthält.&#10;&#10;Automatisch generierte Beschreibung">
            <a:extLst>
              <a:ext uri="{FF2B5EF4-FFF2-40B4-BE49-F238E27FC236}">
                <a16:creationId xmlns:a16="http://schemas.microsoft.com/office/drawing/2014/main" id="{D36EAE47-0CF4-41FC-9684-33EF9D018772}"/>
              </a:ext>
            </a:extLst>
          </p:cNvPr>
          <p:cNvPicPr>
            <a:picLocks noChangeAspect="1"/>
          </p:cNvPicPr>
          <p:nvPr/>
        </p:nvPicPr>
        <p:blipFill>
          <a:blip r:embed="rId4"/>
          <a:stretch>
            <a:fillRect/>
          </a:stretch>
        </p:blipFill>
        <p:spPr>
          <a:xfrm>
            <a:off x="5175933" y="2363111"/>
            <a:ext cx="1018989" cy="1028700"/>
          </a:xfrm>
          <a:prstGeom prst="rect">
            <a:avLst/>
          </a:prstGeom>
          <a:noFill/>
          <a:ln cap="flat">
            <a:noFill/>
          </a:ln>
        </p:spPr>
      </p:pic>
      <p:pic>
        <p:nvPicPr>
          <p:cNvPr id="8" name="Grafik 13" descr="Ein Bild, das Raum enthält.&#10;&#10;Automatisch generierte Beschreibung">
            <a:extLst>
              <a:ext uri="{FF2B5EF4-FFF2-40B4-BE49-F238E27FC236}">
                <a16:creationId xmlns:a16="http://schemas.microsoft.com/office/drawing/2014/main" id="{7A247243-F469-4ACD-BF9C-3E6BB472AF98}"/>
              </a:ext>
            </a:extLst>
          </p:cNvPr>
          <p:cNvPicPr>
            <a:picLocks noChangeAspect="1"/>
          </p:cNvPicPr>
          <p:nvPr/>
        </p:nvPicPr>
        <p:blipFill>
          <a:blip r:embed="rId4"/>
          <a:stretch>
            <a:fillRect/>
          </a:stretch>
        </p:blipFill>
        <p:spPr>
          <a:xfrm>
            <a:off x="6165936" y="1814901"/>
            <a:ext cx="1018989" cy="1028700"/>
          </a:xfrm>
          <a:prstGeom prst="rect">
            <a:avLst/>
          </a:prstGeom>
          <a:noFill/>
          <a:ln cap="flat">
            <a:noFill/>
          </a:ln>
        </p:spPr>
      </p:pic>
      <p:pic>
        <p:nvPicPr>
          <p:cNvPr id="9" name="Grafik 21" descr="Ein Bild, das Raum enthält.&#10;&#10;Automatisch generierte Beschreibung">
            <a:extLst>
              <a:ext uri="{FF2B5EF4-FFF2-40B4-BE49-F238E27FC236}">
                <a16:creationId xmlns:a16="http://schemas.microsoft.com/office/drawing/2014/main" id="{C499695C-6A8F-4273-8B62-D7731D9C6022}"/>
              </a:ext>
            </a:extLst>
          </p:cNvPr>
          <p:cNvPicPr>
            <a:picLocks noChangeAspect="1"/>
          </p:cNvPicPr>
          <p:nvPr/>
        </p:nvPicPr>
        <p:blipFill>
          <a:blip r:embed="rId4"/>
          <a:stretch>
            <a:fillRect/>
          </a:stretch>
        </p:blipFill>
        <p:spPr>
          <a:xfrm>
            <a:off x="216246" y="4739865"/>
            <a:ext cx="1018989" cy="1028700"/>
          </a:xfrm>
          <a:prstGeom prst="rect">
            <a:avLst/>
          </a:prstGeom>
          <a:noFill/>
          <a:ln cap="flat">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10">
    <p:bg>
      <p:bgPr>
        <a:solidFill>
          <a:srgbClr val="2A6433"/>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7E457EC3-9A40-41FE-97E6-DB9EBF5CA396}"/>
              </a:ext>
            </a:extLst>
          </p:cNvPr>
          <p:cNvPicPr>
            <a:picLocks noChangeAspect="1"/>
          </p:cNvPicPr>
          <p:nvPr/>
        </p:nvPicPr>
        <p:blipFill>
          <a:blip r:embed="rId3">
            <a:alphaModFix/>
            <a:biLevel thresh="50000"/>
          </a:blip>
          <a:srcRect l="18297" t="3794" b="7796"/>
          <a:stretch>
            <a:fillRect/>
          </a:stretch>
        </p:blipFill>
        <p:spPr>
          <a:xfrm>
            <a:off x="0" y="0"/>
            <a:ext cx="1957382" cy="6858000"/>
          </a:xfrm>
          <a:prstGeom prst="rect">
            <a:avLst/>
          </a:prstGeom>
          <a:noFill/>
          <a:ln cap="flat">
            <a:noFill/>
          </a:ln>
        </p:spPr>
      </p:pic>
      <p:pic>
        <p:nvPicPr>
          <p:cNvPr id="3" name="Grafik 7" descr="Ein Bild, das Raum enthält.&#10;&#10;Automatisch generierte Beschreibung">
            <a:extLst>
              <a:ext uri="{FF2B5EF4-FFF2-40B4-BE49-F238E27FC236}">
                <a16:creationId xmlns:a16="http://schemas.microsoft.com/office/drawing/2014/main" id="{C5236E7D-72F8-4622-9121-A754C3A578EB}"/>
              </a:ext>
            </a:extLst>
          </p:cNvPr>
          <p:cNvPicPr>
            <a:picLocks noChangeAspect="1"/>
          </p:cNvPicPr>
          <p:nvPr/>
        </p:nvPicPr>
        <p:blipFill>
          <a:blip r:embed="rId4"/>
          <a:stretch>
            <a:fillRect/>
          </a:stretch>
        </p:blipFill>
        <p:spPr>
          <a:xfrm>
            <a:off x="1252398" y="4485863"/>
            <a:ext cx="1018989" cy="1028700"/>
          </a:xfrm>
          <a:prstGeom prst="rect">
            <a:avLst/>
          </a:prstGeom>
          <a:noFill/>
          <a:ln cap="flat">
            <a:noFill/>
          </a:ln>
        </p:spPr>
      </p:pic>
      <p:pic>
        <p:nvPicPr>
          <p:cNvPr id="4" name="Grafik 8" descr="Ein Bild, das Raum enthält.&#10;&#10;Automatisch generierte Beschreibung">
            <a:extLst>
              <a:ext uri="{FF2B5EF4-FFF2-40B4-BE49-F238E27FC236}">
                <a16:creationId xmlns:a16="http://schemas.microsoft.com/office/drawing/2014/main" id="{720EB28F-DDFC-4C69-AB1F-35715072F6CD}"/>
              </a:ext>
            </a:extLst>
          </p:cNvPr>
          <p:cNvPicPr>
            <a:picLocks noChangeAspect="1"/>
          </p:cNvPicPr>
          <p:nvPr/>
        </p:nvPicPr>
        <p:blipFill>
          <a:blip r:embed="rId4"/>
          <a:stretch>
            <a:fillRect/>
          </a:stretch>
        </p:blipFill>
        <p:spPr>
          <a:xfrm>
            <a:off x="2294613" y="4060932"/>
            <a:ext cx="1018989" cy="1028700"/>
          </a:xfrm>
          <a:prstGeom prst="rect">
            <a:avLst/>
          </a:prstGeom>
          <a:noFill/>
          <a:ln cap="flat">
            <a:noFill/>
          </a:ln>
        </p:spPr>
      </p:pic>
      <p:pic>
        <p:nvPicPr>
          <p:cNvPr id="5" name="Grafik 9" descr="Ein Bild, das Raum enthält.&#10;&#10;Automatisch generierte Beschreibung">
            <a:extLst>
              <a:ext uri="{FF2B5EF4-FFF2-40B4-BE49-F238E27FC236}">
                <a16:creationId xmlns:a16="http://schemas.microsoft.com/office/drawing/2014/main" id="{FE1C3E4C-11EF-43AA-9060-F33D643F4A45}"/>
              </a:ext>
            </a:extLst>
          </p:cNvPr>
          <p:cNvPicPr>
            <a:picLocks noChangeAspect="1"/>
          </p:cNvPicPr>
          <p:nvPr/>
        </p:nvPicPr>
        <p:blipFill>
          <a:blip r:embed="rId4"/>
          <a:stretch>
            <a:fillRect/>
          </a:stretch>
        </p:blipFill>
        <p:spPr>
          <a:xfrm>
            <a:off x="3313602" y="3529401"/>
            <a:ext cx="1018989" cy="1028700"/>
          </a:xfrm>
          <a:prstGeom prst="rect">
            <a:avLst/>
          </a:prstGeom>
          <a:noFill/>
          <a:ln cap="flat">
            <a:noFill/>
          </a:ln>
        </p:spPr>
      </p:pic>
      <p:pic>
        <p:nvPicPr>
          <p:cNvPr id="6" name="Grafik 10" descr="Ein Bild, das Raum enthält.&#10;&#10;Automatisch generierte Beschreibung">
            <a:extLst>
              <a:ext uri="{FF2B5EF4-FFF2-40B4-BE49-F238E27FC236}">
                <a16:creationId xmlns:a16="http://schemas.microsoft.com/office/drawing/2014/main" id="{6A4C5F9A-0900-4531-8CD0-989BCD66D433}"/>
              </a:ext>
            </a:extLst>
          </p:cNvPr>
          <p:cNvPicPr>
            <a:picLocks noChangeAspect="1"/>
          </p:cNvPicPr>
          <p:nvPr/>
        </p:nvPicPr>
        <p:blipFill>
          <a:blip r:embed="rId4"/>
          <a:stretch>
            <a:fillRect/>
          </a:stretch>
        </p:blipFill>
        <p:spPr>
          <a:xfrm>
            <a:off x="4301913" y="2997860"/>
            <a:ext cx="1018989" cy="1028700"/>
          </a:xfrm>
          <a:prstGeom prst="rect">
            <a:avLst/>
          </a:prstGeom>
          <a:noFill/>
          <a:ln cap="flat">
            <a:noFill/>
          </a:ln>
        </p:spPr>
      </p:pic>
      <p:pic>
        <p:nvPicPr>
          <p:cNvPr id="7" name="Grafik 11" descr="Ein Bild, das Raum enthält.&#10;&#10;Automatisch generierte Beschreibung">
            <a:extLst>
              <a:ext uri="{FF2B5EF4-FFF2-40B4-BE49-F238E27FC236}">
                <a16:creationId xmlns:a16="http://schemas.microsoft.com/office/drawing/2014/main" id="{F2F32882-F388-4567-AC92-29453A494BE6}"/>
              </a:ext>
            </a:extLst>
          </p:cNvPr>
          <p:cNvPicPr>
            <a:picLocks noChangeAspect="1"/>
          </p:cNvPicPr>
          <p:nvPr/>
        </p:nvPicPr>
        <p:blipFill>
          <a:blip r:embed="rId4"/>
          <a:stretch>
            <a:fillRect/>
          </a:stretch>
        </p:blipFill>
        <p:spPr>
          <a:xfrm>
            <a:off x="5175933" y="2363111"/>
            <a:ext cx="1018989" cy="1028700"/>
          </a:xfrm>
          <a:prstGeom prst="rect">
            <a:avLst/>
          </a:prstGeom>
          <a:noFill/>
          <a:ln cap="flat">
            <a:noFill/>
          </a:ln>
        </p:spPr>
      </p:pic>
      <p:pic>
        <p:nvPicPr>
          <p:cNvPr id="8" name="Grafik 12" descr="Ein Bild, das Raum enthält.&#10;&#10;Automatisch generierte Beschreibung">
            <a:extLst>
              <a:ext uri="{FF2B5EF4-FFF2-40B4-BE49-F238E27FC236}">
                <a16:creationId xmlns:a16="http://schemas.microsoft.com/office/drawing/2014/main" id="{9159F10F-3800-4640-B573-1E336A446B01}"/>
              </a:ext>
            </a:extLst>
          </p:cNvPr>
          <p:cNvPicPr>
            <a:picLocks noChangeAspect="1"/>
          </p:cNvPicPr>
          <p:nvPr/>
        </p:nvPicPr>
        <p:blipFill>
          <a:blip r:embed="rId4"/>
          <a:stretch>
            <a:fillRect/>
          </a:stretch>
        </p:blipFill>
        <p:spPr>
          <a:xfrm>
            <a:off x="6165936" y="1814901"/>
            <a:ext cx="1018989" cy="1028700"/>
          </a:xfrm>
          <a:prstGeom prst="rect">
            <a:avLst/>
          </a:prstGeom>
          <a:noFill/>
          <a:ln cap="flat">
            <a:noFill/>
          </a:ln>
        </p:spPr>
      </p:pic>
      <p:pic>
        <p:nvPicPr>
          <p:cNvPr id="9" name="Grafik 13" descr="Ein Bild, das Raum enthält.&#10;&#10;Automatisch generierte Beschreibung">
            <a:extLst>
              <a:ext uri="{FF2B5EF4-FFF2-40B4-BE49-F238E27FC236}">
                <a16:creationId xmlns:a16="http://schemas.microsoft.com/office/drawing/2014/main" id="{1A0B8872-A0F7-4F0D-82E6-C92D4FAE42CE}"/>
              </a:ext>
            </a:extLst>
          </p:cNvPr>
          <p:cNvPicPr>
            <a:picLocks noChangeAspect="1"/>
          </p:cNvPicPr>
          <p:nvPr/>
        </p:nvPicPr>
        <p:blipFill>
          <a:blip r:embed="rId4"/>
          <a:stretch>
            <a:fillRect/>
          </a:stretch>
        </p:blipFill>
        <p:spPr>
          <a:xfrm>
            <a:off x="7889863" y="648602"/>
            <a:ext cx="1018989" cy="1028700"/>
          </a:xfrm>
          <a:prstGeom prst="rect">
            <a:avLst/>
          </a:prstGeom>
          <a:noFill/>
          <a:ln cap="flat">
            <a:noFill/>
          </a:ln>
        </p:spPr>
      </p:pic>
      <p:pic>
        <p:nvPicPr>
          <p:cNvPr id="10" name="Grafik 14" descr="Ein Bild, das Raum enthält.&#10;&#10;Automatisch generierte Beschreibung">
            <a:extLst>
              <a:ext uri="{FF2B5EF4-FFF2-40B4-BE49-F238E27FC236}">
                <a16:creationId xmlns:a16="http://schemas.microsoft.com/office/drawing/2014/main" id="{CFBC0BE7-847B-4B2F-8D85-79EF3BDC8A07}"/>
              </a:ext>
            </a:extLst>
          </p:cNvPr>
          <p:cNvPicPr>
            <a:picLocks noChangeAspect="1"/>
          </p:cNvPicPr>
          <p:nvPr/>
        </p:nvPicPr>
        <p:blipFill>
          <a:blip r:embed="rId4"/>
          <a:stretch>
            <a:fillRect/>
          </a:stretch>
        </p:blipFill>
        <p:spPr>
          <a:xfrm>
            <a:off x="7541568" y="1719364"/>
            <a:ext cx="1018989" cy="1028700"/>
          </a:xfrm>
          <a:prstGeom prst="rect">
            <a:avLst/>
          </a:prstGeom>
          <a:noFill/>
          <a:ln cap="flat">
            <a:noFill/>
          </a:ln>
        </p:spPr>
      </p:pic>
      <p:pic>
        <p:nvPicPr>
          <p:cNvPr id="11" name="Grafik 15" descr="Ein Bild, das Raum enthält.&#10;&#10;Automatisch generierte Beschreibung">
            <a:extLst>
              <a:ext uri="{FF2B5EF4-FFF2-40B4-BE49-F238E27FC236}">
                <a16:creationId xmlns:a16="http://schemas.microsoft.com/office/drawing/2014/main" id="{31A88133-8C59-4396-B669-B4E39336A5D0}"/>
              </a:ext>
            </a:extLst>
          </p:cNvPr>
          <p:cNvPicPr>
            <a:picLocks noChangeAspect="1"/>
          </p:cNvPicPr>
          <p:nvPr/>
        </p:nvPicPr>
        <p:blipFill>
          <a:blip r:embed="rId4"/>
          <a:stretch>
            <a:fillRect/>
          </a:stretch>
        </p:blipFill>
        <p:spPr>
          <a:xfrm>
            <a:off x="7155938" y="2790136"/>
            <a:ext cx="1018989" cy="1028700"/>
          </a:xfrm>
          <a:prstGeom prst="rect">
            <a:avLst/>
          </a:prstGeom>
          <a:noFill/>
          <a:ln cap="flat">
            <a:noFill/>
          </a:ln>
        </p:spPr>
      </p:pic>
      <p:pic>
        <p:nvPicPr>
          <p:cNvPr id="12" name="Grafik 16" descr="Ein Bild, das Raum enthält.&#10;&#10;Automatisch generierte Beschreibung">
            <a:extLst>
              <a:ext uri="{FF2B5EF4-FFF2-40B4-BE49-F238E27FC236}">
                <a16:creationId xmlns:a16="http://schemas.microsoft.com/office/drawing/2014/main" id="{E1189F0F-B7B2-422E-AAB3-58B37F839702}"/>
              </a:ext>
            </a:extLst>
          </p:cNvPr>
          <p:cNvPicPr>
            <a:picLocks noChangeAspect="1"/>
          </p:cNvPicPr>
          <p:nvPr/>
        </p:nvPicPr>
        <p:blipFill>
          <a:blip r:embed="rId4"/>
          <a:stretch>
            <a:fillRect/>
          </a:stretch>
        </p:blipFill>
        <p:spPr>
          <a:xfrm>
            <a:off x="5716801" y="690664"/>
            <a:ext cx="1018989" cy="1028700"/>
          </a:xfrm>
          <a:prstGeom prst="rect">
            <a:avLst/>
          </a:prstGeom>
          <a:noFill/>
          <a:ln cap="flat">
            <a:noFill/>
          </a:ln>
        </p:spPr>
      </p:pic>
      <p:pic>
        <p:nvPicPr>
          <p:cNvPr id="13" name="Grafik 17" descr="Ein Bild, das Raum enthält.&#10;&#10;Automatisch generierte Beschreibung">
            <a:extLst>
              <a:ext uri="{FF2B5EF4-FFF2-40B4-BE49-F238E27FC236}">
                <a16:creationId xmlns:a16="http://schemas.microsoft.com/office/drawing/2014/main" id="{117E5062-8345-46F2-9D0F-263014B4B706}"/>
              </a:ext>
            </a:extLst>
          </p:cNvPr>
          <p:cNvPicPr>
            <a:picLocks noChangeAspect="1"/>
          </p:cNvPicPr>
          <p:nvPr/>
        </p:nvPicPr>
        <p:blipFill>
          <a:blip r:embed="rId4"/>
          <a:stretch>
            <a:fillRect/>
          </a:stretch>
        </p:blipFill>
        <p:spPr>
          <a:xfrm>
            <a:off x="4674312" y="606539"/>
            <a:ext cx="1018989" cy="1028700"/>
          </a:xfrm>
          <a:prstGeom prst="rect">
            <a:avLst/>
          </a:prstGeom>
          <a:noFill/>
          <a:ln cap="flat">
            <a:noFill/>
          </a:ln>
        </p:spPr>
      </p:pic>
      <p:pic>
        <p:nvPicPr>
          <p:cNvPr id="14" name="Grafik 18" descr="Ein Bild, das Raum enthält.&#10;&#10;Automatisch generierte Beschreibung">
            <a:extLst>
              <a:ext uri="{FF2B5EF4-FFF2-40B4-BE49-F238E27FC236}">
                <a16:creationId xmlns:a16="http://schemas.microsoft.com/office/drawing/2014/main" id="{97BCD9A3-CB3D-4B11-A92A-764B7B30B5E3}"/>
              </a:ext>
            </a:extLst>
          </p:cNvPr>
          <p:cNvPicPr>
            <a:picLocks noChangeAspect="1"/>
          </p:cNvPicPr>
          <p:nvPr/>
        </p:nvPicPr>
        <p:blipFill>
          <a:blip r:embed="rId4"/>
          <a:stretch>
            <a:fillRect/>
          </a:stretch>
        </p:blipFill>
        <p:spPr>
          <a:xfrm>
            <a:off x="6646444" y="3818836"/>
            <a:ext cx="1018989" cy="1028700"/>
          </a:xfrm>
          <a:prstGeom prst="rect">
            <a:avLst/>
          </a:prstGeom>
          <a:noFill/>
          <a:ln cap="flat">
            <a:noFill/>
          </a:ln>
        </p:spPr>
      </p:pic>
      <p:pic>
        <p:nvPicPr>
          <p:cNvPr id="15" name="Grafik 19" descr="Ein Bild, das Raum enthält.&#10;&#10;Automatisch generierte Beschreibung">
            <a:extLst>
              <a:ext uri="{FF2B5EF4-FFF2-40B4-BE49-F238E27FC236}">
                <a16:creationId xmlns:a16="http://schemas.microsoft.com/office/drawing/2014/main" id="{BE909783-68F0-43A5-B47F-354B7800465C}"/>
              </a:ext>
            </a:extLst>
          </p:cNvPr>
          <p:cNvPicPr>
            <a:picLocks noChangeAspect="1"/>
          </p:cNvPicPr>
          <p:nvPr/>
        </p:nvPicPr>
        <p:blipFill>
          <a:blip r:embed="rId4"/>
          <a:stretch>
            <a:fillRect/>
          </a:stretch>
        </p:blipFill>
        <p:spPr>
          <a:xfrm>
            <a:off x="6795756" y="703091"/>
            <a:ext cx="1018989" cy="1028700"/>
          </a:xfrm>
          <a:prstGeom prst="rect">
            <a:avLst/>
          </a:prstGeom>
          <a:noFill/>
          <a:ln cap="flat">
            <a:noFill/>
          </a:ln>
        </p:spPr>
      </p:pic>
      <p:pic>
        <p:nvPicPr>
          <p:cNvPr id="16" name="Grafik 20" descr="Ein Bild, das Raum enthält.&#10;&#10;Automatisch generierte Beschreibung">
            <a:extLst>
              <a:ext uri="{FF2B5EF4-FFF2-40B4-BE49-F238E27FC236}">
                <a16:creationId xmlns:a16="http://schemas.microsoft.com/office/drawing/2014/main" id="{7E7B2535-98CF-449A-8EF5-515D8C9E5364}"/>
              </a:ext>
            </a:extLst>
          </p:cNvPr>
          <p:cNvPicPr>
            <a:picLocks noChangeAspect="1"/>
          </p:cNvPicPr>
          <p:nvPr/>
        </p:nvPicPr>
        <p:blipFill>
          <a:blip r:embed="rId4"/>
          <a:stretch>
            <a:fillRect/>
          </a:stretch>
        </p:blipFill>
        <p:spPr>
          <a:xfrm>
            <a:off x="216246" y="4739865"/>
            <a:ext cx="1018989" cy="1028700"/>
          </a:xfrm>
          <a:prstGeom prst="rect">
            <a:avLst/>
          </a:prstGeom>
          <a:noFill/>
          <a:ln cap="flat">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pic>
        <p:nvPicPr>
          <p:cNvPr id="2" name="Grafik 5" descr="Ein Bild, das Zeichnung enthält.&#10;&#10;Automatisch generierte Beschreibung">
            <a:extLst>
              <a:ext uri="{FF2B5EF4-FFF2-40B4-BE49-F238E27FC236}">
                <a16:creationId xmlns:a16="http://schemas.microsoft.com/office/drawing/2014/main" id="{EB492842-A830-4264-9B20-F7930E12C2FF}"/>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sp>
        <p:nvSpPr>
          <p:cNvPr id="4" name="Text Box 2">
            <a:extLst>
              <a:ext uri="{FF2B5EF4-FFF2-40B4-BE49-F238E27FC236}">
                <a16:creationId xmlns:a16="http://schemas.microsoft.com/office/drawing/2014/main" id="{321A38E0-DEEF-404F-8B20-3E64E73A7295}"/>
              </a:ext>
            </a:extLst>
          </p:cNvPr>
          <p:cNvSpPr txBox="1"/>
          <p:nvPr/>
        </p:nvSpPr>
        <p:spPr>
          <a:xfrm>
            <a:off x="3023116" y="1120139"/>
            <a:ext cx="5917960" cy="4230755"/>
          </a:xfrm>
          <a:prstGeom prst="rect">
            <a:avLst/>
          </a:prstGeom>
          <a:noFill/>
          <a:ln cap="flat">
            <a:noFill/>
          </a:ln>
        </p:spPr>
        <p:txBody>
          <a:bodyPr vert="horz" wrap="square" lIns="36576" tIns="36576" rIns="36576" bIns="36576" anchor="t" anchorCtr="0" compatLnSpc="1">
            <a:no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1" i="0" u="sng" strike="noStrike" kern="1200" cap="none" spc="0" baseline="0">
                <a:solidFill>
                  <a:srgbClr val="205E40"/>
                </a:solidFill>
                <a:uFillTx/>
                <a:latin typeface="Calibri" pitchFamily="34"/>
              </a:rPr>
              <a:t>Evangelische Kirche Deutschland (2018):</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1" i="0" u="sng" strike="noStrike" kern="1200" cap="none" spc="0" baseline="0">
              <a:solidFill>
                <a:srgbClr val="205E40"/>
              </a:solidFill>
              <a:uFillTx/>
              <a:latin typeface="Calibri"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1" u="none" strike="noStrike" kern="1200" cap="none" spc="0" baseline="0">
                <a:solidFill>
                  <a:srgbClr val="205E40"/>
                </a:solidFill>
                <a:uFillTx/>
                <a:latin typeface="Calibri" pitchFamily="34"/>
              </a:rPr>
              <a:t>Die Weltgemeinschaft steht vor großen Herausforderungen. […] Auch wir sind gefragt, an unserer Stelle Verantwortung zu übernehmen.</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1" u="none" strike="noStrike" kern="1200" cap="none" spc="0" baseline="0">
              <a:solidFill>
                <a:srgbClr val="205E40"/>
              </a:solidFill>
              <a:uFillTx/>
              <a:latin typeface="Calibri"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1" i="1" u="none" strike="noStrike" kern="1200" cap="none" spc="0" baseline="0">
                <a:solidFill>
                  <a:srgbClr val="205E40"/>
                </a:solidFill>
                <a:uFillTx/>
                <a:latin typeface="Calibri" pitchFamily="34"/>
              </a:rPr>
              <a:t>Vom biblischen Auftrag kommt uns die besondere Verantwortung zu, Mahner, Mittler und Motor für eine nachhaltige Entwicklung im Dienst der Bewahrung der Schöpfung zu sein und für diese Aufgabe zu werben.                  </a:t>
            </a:r>
            <a:endParaRPr lang="de-DE" sz="2400" b="1" i="0" u="none" strike="noStrike" kern="1200" cap="none" spc="0" baseline="0">
              <a:solidFill>
                <a:srgbClr val="000000"/>
              </a:solidFill>
              <a:uFillTx/>
              <a:latin typeface="Arial" pitchFamily="34"/>
            </a:endParaRPr>
          </a:p>
        </p:txBody>
      </p:sp>
      <p:pic>
        <p:nvPicPr>
          <p:cNvPr id="5" name="Grafik 7" descr="Ein Bild, das Schild enthält.&#10;&#10;Automatisch generierte Beschreibung">
            <a:extLst>
              <a:ext uri="{FF2B5EF4-FFF2-40B4-BE49-F238E27FC236}">
                <a16:creationId xmlns:a16="http://schemas.microsoft.com/office/drawing/2014/main" id="{A6F1D4A5-0D97-4745-A6D3-19DA09CCCFA2}"/>
              </a:ext>
            </a:extLst>
          </p:cNvPr>
          <p:cNvPicPr>
            <a:picLocks noChangeAspect="1"/>
          </p:cNvPicPr>
          <p:nvPr/>
        </p:nvPicPr>
        <p:blipFill>
          <a:blip r:embed="rId4"/>
          <a:stretch>
            <a:fillRect/>
          </a:stretch>
        </p:blipFill>
        <p:spPr>
          <a:xfrm>
            <a:off x="363556" y="3222171"/>
            <a:ext cx="2430484" cy="3635828"/>
          </a:xfrm>
          <a:prstGeom prst="rect">
            <a:avLst/>
          </a:prstGeom>
          <a:noFill/>
          <a:ln cap="flat">
            <a:noFill/>
          </a:ln>
        </p:spPr>
      </p:pic>
      <p:pic>
        <p:nvPicPr>
          <p:cNvPr id="6" name="Grafik 5">
            <a:extLst>
              <a:ext uri="{FF2B5EF4-FFF2-40B4-BE49-F238E27FC236}">
                <a16:creationId xmlns:a16="http://schemas.microsoft.com/office/drawing/2014/main" id="{48674C05-16CA-4871-AFB8-2830DF509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pic>
        <p:nvPicPr>
          <p:cNvPr id="2" name="Grafik 4" descr="Ein Bild, das Zeichnung enthält.&#10;&#10;Automatisch generierte Beschreibung">
            <a:extLst>
              <a:ext uri="{FF2B5EF4-FFF2-40B4-BE49-F238E27FC236}">
                <a16:creationId xmlns:a16="http://schemas.microsoft.com/office/drawing/2014/main" id="{7B9BEB83-F851-41C2-A142-2391696D00C3}"/>
              </a:ext>
            </a:extLst>
          </p:cNvPr>
          <p:cNvPicPr>
            <a:picLocks noChangeAspect="1"/>
          </p:cNvPicPr>
          <p:nvPr/>
        </p:nvPicPr>
        <p:blipFill>
          <a:blip r:embed="rId3"/>
          <a:srcRect l="18297" t="3476" b="8113"/>
          <a:stretch>
            <a:fillRect/>
          </a:stretch>
        </p:blipFill>
        <p:spPr>
          <a:xfrm>
            <a:off x="0" y="0"/>
            <a:ext cx="1957392" cy="6858000"/>
          </a:xfrm>
          <a:prstGeom prst="rect">
            <a:avLst/>
          </a:prstGeom>
          <a:noFill/>
          <a:ln cap="flat">
            <a:noFill/>
          </a:ln>
        </p:spPr>
      </p:pic>
      <p:pic>
        <p:nvPicPr>
          <p:cNvPr id="4" name="Grafik 5" descr="Ein Bild, das Text, Schild, Uhr, Raum enthält.&#10;&#10;Automatisch generierte Beschreibung">
            <a:extLst>
              <a:ext uri="{FF2B5EF4-FFF2-40B4-BE49-F238E27FC236}">
                <a16:creationId xmlns:a16="http://schemas.microsoft.com/office/drawing/2014/main" id="{6B8EF441-8040-4E20-9592-5EBEE42CAD74}"/>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5" name="Grafik 4">
            <a:extLst>
              <a:ext uri="{FF2B5EF4-FFF2-40B4-BE49-F238E27FC236}">
                <a16:creationId xmlns:a16="http://schemas.microsoft.com/office/drawing/2014/main" id="{3E1A8582-4D49-44F1-A363-57FCDFB32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134">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216A68C7-054D-4F97-BF0F-2F9C7D8043CF}"/>
              </a:ext>
            </a:extLst>
          </p:cNvPr>
          <p:cNvPicPr>
            <a:picLocks noChangeAspect="1"/>
          </p:cNvPicPr>
          <p:nvPr/>
        </p:nvPicPr>
        <p:blipFill rotWithShape="1">
          <a:blip r:embed="rId3"/>
          <a:srcRect l="18297" t="5934" b="5656"/>
          <a:stretch/>
        </p:blipFill>
        <p:spPr>
          <a:xfrm>
            <a:off x="0" y="0"/>
            <a:ext cx="1957392" cy="6858000"/>
          </a:xfrm>
          <a:prstGeom prst="rect">
            <a:avLst/>
          </a:prstGeom>
          <a:noFill/>
          <a:ln cap="flat">
            <a:noFill/>
          </a:ln>
        </p:spPr>
      </p:pic>
      <p:pic>
        <p:nvPicPr>
          <p:cNvPr id="4" name="Grafik 7" descr="Ein Bild, das Zeichnung enthält.&#10;&#10;Automatisch generierte Beschreibung">
            <a:extLst>
              <a:ext uri="{FF2B5EF4-FFF2-40B4-BE49-F238E27FC236}">
                <a16:creationId xmlns:a16="http://schemas.microsoft.com/office/drawing/2014/main" id="{F461D692-7289-4445-8482-D206F59CB60E}"/>
              </a:ext>
            </a:extLst>
          </p:cNvPr>
          <p:cNvPicPr>
            <a:picLocks noChangeAspect="1"/>
          </p:cNvPicPr>
          <p:nvPr/>
        </p:nvPicPr>
        <p:blipFill>
          <a:blip r:embed="rId4"/>
          <a:stretch>
            <a:fillRect/>
          </a:stretch>
        </p:blipFill>
        <p:spPr>
          <a:xfrm rot="20892562">
            <a:off x="933008" y="799176"/>
            <a:ext cx="1747720" cy="3504017"/>
          </a:xfrm>
          <a:prstGeom prst="rect">
            <a:avLst/>
          </a:prstGeom>
          <a:noFill/>
          <a:ln cap="flat">
            <a:noFill/>
          </a:ln>
        </p:spPr>
      </p:pic>
      <p:pic>
        <p:nvPicPr>
          <p:cNvPr id="5" name="Grafik 9" descr="Ein Bild, das Zeichnung enthält.&#10;&#10;Automatisch generierte Beschreibung">
            <a:extLst>
              <a:ext uri="{FF2B5EF4-FFF2-40B4-BE49-F238E27FC236}">
                <a16:creationId xmlns:a16="http://schemas.microsoft.com/office/drawing/2014/main" id="{C9D422FD-8BEA-4030-A333-675CD9F63134}"/>
              </a:ext>
            </a:extLst>
          </p:cNvPr>
          <p:cNvPicPr>
            <a:picLocks noChangeAspect="1"/>
          </p:cNvPicPr>
          <p:nvPr/>
        </p:nvPicPr>
        <p:blipFill>
          <a:blip r:embed="rId5"/>
          <a:stretch>
            <a:fillRect/>
          </a:stretch>
        </p:blipFill>
        <p:spPr>
          <a:xfrm rot="283270">
            <a:off x="6831986" y="1390107"/>
            <a:ext cx="1900415" cy="3810158"/>
          </a:xfrm>
          <a:prstGeom prst="rect">
            <a:avLst/>
          </a:prstGeom>
          <a:noFill/>
          <a:ln cap="flat">
            <a:noFill/>
          </a:ln>
        </p:spPr>
      </p:pic>
      <p:pic>
        <p:nvPicPr>
          <p:cNvPr id="6" name="Grafik 7" descr="Ein Bild, das Text, Schild, Uhr, Raum enthält.&#10;&#10;Automatisch generierte Beschreibung">
            <a:extLst>
              <a:ext uri="{FF2B5EF4-FFF2-40B4-BE49-F238E27FC236}">
                <a16:creationId xmlns:a16="http://schemas.microsoft.com/office/drawing/2014/main" id="{CA7F2CA2-49A7-48F4-962B-1EF07DC55B78}"/>
              </a:ext>
            </a:extLst>
          </p:cNvPr>
          <p:cNvPicPr>
            <a:picLocks noChangeAspect="1"/>
          </p:cNvPicPr>
          <p:nvPr/>
        </p:nvPicPr>
        <p:blipFill>
          <a:blip r:embed="rId6"/>
          <a:stretch>
            <a:fillRect/>
          </a:stretch>
        </p:blipFill>
        <p:spPr>
          <a:xfrm>
            <a:off x="531815" y="2552593"/>
            <a:ext cx="8456352" cy="4305406"/>
          </a:xfrm>
          <a:prstGeom prst="rect">
            <a:avLst/>
          </a:prstGeom>
          <a:noFill/>
          <a:ln cap="flat">
            <a:noFill/>
          </a:ln>
        </p:spPr>
      </p:pic>
      <p:pic>
        <p:nvPicPr>
          <p:cNvPr id="7" name="Grafik 6">
            <a:extLst>
              <a:ext uri="{FF2B5EF4-FFF2-40B4-BE49-F238E27FC236}">
                <a16:creationId xmlns:a16="http://schemas.microsoft.com/office/drawing/2014/main" id="{6AB0DC7A-5A32-4C66-8329-16CB9886CF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130">
    <p:spTree>
      <p:nvGrpSpPr>
        <p:cNvPr id="1" name=""/>
        <p:cNvGrpSpPr/>
        <p:nvPr/>
      </p:nvGrpSpPr>
      <p:grpSpPr>
        <a:xfrm>
          <a:off x="0" y="0"/>
          <a:ext cx="0" cy="0"/>
          <a:chOff x="0" y="0"/>
          <a:chExt cx="0" cy="0"/>
        </a:xfrm>
      </p:grpSpPr>
      <p:pic>
        <p:nvPicPr>
          <p:cNvPr id="2" name="Grafik 4" descr="Ein Bild, das Zeichnung enthält.&#10;&#10;Automatisch generierte Beschreibung">
            <a:extLst>
              <a:ext uri="{FF2B5EF4-FFF2-40B4-BE49-F238E27FC236}">
                <a16:creationId xmlns:a16="http://schemas.microsoft.com/office/drawing/2014/main" id="{7147A759-7018-4D35-BB41-8204CE65A85F}"/>
              </a:ext>
            </a:extLst>
          </p:cNvPr>
          <p:cNvPicPr>
            <a:picLocks noChangeAspect="1"/>
          </p:cNvPicPr>
          <p:nvPr/>
        </p:nvPicPr>
        <p:blipFill>
          <a:blip r:embed="rId3"/>
          <a:srcRect l="17515" t="1759" b="9896"/>
          <a:stretch>
            <a:fillRect/>
          </a:stretch>
        </p:blipFill>
        <p:spPr>
          <a:xfrm>
            <a:off x="-18745" y="0"/>
            <a:ext cx="1976137" cy="6852979"/>
          </a:xfrm>
          <a:prstGeom prst="rect">
            <a:avLst/>
          </a:prstGeom>
          <a:noFill/>
          <a:ln cap="flat">
            <a:noFill/>
          </a:ln>
        </p:spPr>
      </p:pic>
      <p:pic>
        <p:nvPicPr>
          <p:cNvPr id="3" name="Grafik 14">
            <a:extLst>
              <a:ext uri="{FF2B5EF4-FFF2-40B4-BE49-F238E27FC236}">
                <a16:creationId xmlns:a16="http://schemas.microsoft.com/office/drawing/2014/main" id="{2BF8CD1A-7287-4797-AFF7-FE8B8EAAF026}"/>
              </a:ext>
            </a:extLst>
          </p:cNvPr>
          <p:cNvPicPr>
            <a:picLocks noChangeAspect="1"/>
          </p:cNvPicPr>
          <p:nvPr/>
        </p:nvPicPr>
        <p:blipFill>
          <a:blip r:embed="rId4"/>
          <a:srcRect t="13102"/>
          <a:stretch>
            <a:fillRect/>
          </a:stretch>
        </p:blipFill>
        <p:spPr>
          <a:xfrm>
            <a:off x="0" y="95253"/>
            <a:ext cx="9144000" cy="6776773"/>
          </a:xfrm>
          <a:prstGeom prst="rect">
            <a:avLst/>
          </a:prstGeom>
          <a:noFill/>
          <a:ln cap="flat">
            <a:noFill/>
          </a:ln>
        </p:spPr>
      </p:pic>
      <p:pic>
        <p:nvPicPr>
          <p:cNvPr id="5" name="Grafik 4">
            <a:extLst>
              <a:ext uri="{FF2B5EF4-FFF2-40B4-BE49-F238E27FC236}">
                <a16:creationId xmlns:a16="http://schemas.microsoft.com/office/drawing/2014/main" id="{97E710F8-0C4C-453D-B82E-E01C54055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41">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10DF93A7-0C40-48BB-A91D-DB644D47A01E}"/>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D60580A6-C2E0-4F75-BC84-03FC258FF789}"/>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14A8B8C6-CE1F-425B-A9F3-22D97798BCBB}"/>
              </a:ext>
            </a:extLst>
          </p:cNvPr>
          <p:cNvSpPr/>
          <p:nvPr/>
        </p:nvSpPr>
        <p:spPr>
          <a:xfrm>
            <a:off x="1957392" y="3595704"/>
            <a:ext cx="6394134"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5400" b="1" i="0" u="none" strike="noStrike" kern="0" cap="none" spc="0" baseline="0">
                <a:solidFill>
                  <a:srgbClr val="FFFFFF"/>
                </a:solidFill>
                <a:uFillTx/>
                <a:latin typeface="Calibri "/>
              </a:rPr>
              <a:t>Kirche und Umwelt</a:t>
            </a:r>
            <a:endParaRPr lang="de-DE" sz="3200" b="0" i="0" u="none" strike="noStrike" kern="1200" cap="none" spc="0" baseline="0">
              <a:solidFill>
                <a:srgbClr val="FFFFFF"/>
              </a:solidFill>
              <a:uFillTx/>
              <a:latin typeface="Calibri "/>
            </a:endParaRPr>
          </a:p>
        </p:txBody>
      </p:sp>
      <p:sp>
        <p:nvSpPr>
          <p:cNvPr id="6" name="Rechteck 5">
            <a:extLst>
              <a:ext uri="{FF2B5EF4-FFF2-40B4-BE49-F238E27FC236}">
                <a16:creationId xmlns:a16="http://schemas.microsoft.com/office/drawing/2014/main" id="{925959C8-D1A7-4B16-A383-37AA0527C1F8}"/>
              </a:ext>
            </a:extLst>
          </p:cNvPr>
          <p:cNvSpPr/>
          <p:nvPr/>
        </p:nvSpPr>
        <p:spPr>
          <a:xfrm>
            <a:off x="2051593" y="5222860"/>
            <a:ext cx="6706904" cy="523219"/>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FFFFFF"/>
                </a:solidFill>
                <a:uFillTx/>
                <a:latin typeface="Calibri"/>
              </a:rPr>
              <a:t>Unsere Gemeinde in der globalisierten Welt</a:t>
            </a:r>
            <a:endParaRPr lang="en-US" sz="2800" b="1" i="0" u="none" strike="noStrike" kern="1200" cap="none" spc="0" baseline="0">
              <a:solidFill>
                <a:srgbClr val="FFFFFF"/>
              </a:solidFill>
              <a:uFillTx/>
              <a:latin typeface="Calibri"/>
            </a:endParaRPr>
          </a:p>
        </p:txBody>
      </p:sp>
      <p:pic>
        <p:nvPicPr>
          <p:cNvPr id="7" name="Grafik 6">
            <a:extLst>
              <a:ext uri="{FF2B5EF4-FFF2-40B4-BE49-F238E27FC236}">
                <a16:creationId xmlns:a16="http://schemas.microsoft.com/office/drawing/2014/main" id="{4FCE7016-8BFC-4FBA-A45C-C781B817FC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name="Slide132">
    <p:spTree>
      <p:nvGrpSpPr>
        <p:cNvPr id="1" name=""/>
        <p:cNvGrpSpPr/>
        <p:nvPr/>
      </p:nvGrpSpPr>
      <p:grpSpPr>
        <a:xfrm>
          <a:off x="0" y="0"/>
          <a:ext cx="0" cy="0"/>
          <a:chOff x="0" y="0"/>
          <a:chExt cx="0" cy="0"/>
        </a:xfrm>
      </p:grpSpPr>
      <p:pic>
        <p:nvPicPr>
          <p:cNvPr id="2" name="Grafik 9" descr="Ein Bild, das Zeichnung enthält.&#10;&#10;Automatisch generierte Beschreibung">
            <a:extLst>
              <a:ext uri="{FF2B5EF4-FFF2-40B4-BE49-F238E27FC236}">
                <a16:creationId xmlns:a16="http://schemas.microsoft.com/office/drawing/2014/main" id="{CA7F9977-78BF-4504-966F-3324E9623880}"/>
              </a:ext>
            </a:extLst>
          </p:cNvPr>
          <p:cNvPicPr>
            <a:picLocks noChangeAspect="1"/>
          </p:cNvPicPr>
          <p:nvPr/>
        </p:nvPicPr>
        <p:blipFill>
          <a:blip r:embed="rId3"/>
          <a:srcRect l="18297" t="3968" b="7621"/>
          <a:stretch>
            <a:fillRect/>
          </a:stretch>
        </p:blipFill>
        <p:spPr>
          <a:xfrm>
            <a:off x="0" y="0"/>
            <a:ext cx="1957392" cy="6858000"/>
          </a:xfrm>
          <a:prstGeom prst="rect">
            <a:avLst/>
          </a:prstGeom>
          <a:noFill/>
          <a:ln cap="flat">
            <a:noFill/>
          </a:ln>
        </p:spPr>
      </p:pic>
      <p:pic>
        <p:nvPicPr>
          <p:cNvPr id="3" name="Grafik 14">
            <a:extLst>
              <a:ext uri="{FF2B5EF4-FFF2-40B4-BE49-F238E27FC236}">
                <a16:creationId xmlns:a16="http://schemas.microsoft.com/office/drawing/2014/main" id="{317553E1-D044-4820-BE51-F7E62AAD8644}"/>
              </a:ext>
            </a:extLst>
          </p:cNvPr>
          <p:cNvPicPr>
            <a:picLocks noChangeAspect="1"/>
          </p:cNvPicPr>
          <p:nvPr/>
        </p:nvPicPr>
        <p:blipFill>
          <a:blip r:embed="rId4"/>
          <a:stretch>
            <a:fillRect/>
          </a:stretch>
        </p:blipFill>
        <p:spPr>
          <a:xfrm>
            <a:off x="0" y="-926524"/>
            <a:ext cx="9144000" cy="8123493"/>
          </a:xfrm>
          <a:prstGeom prst="rect">
            <a:avLst/>
          </a:prstGeom>
          <a:noFill/>
          <a:ln cap="flat">
            <a:noFill/>
          </a:ln>
        </p:spPr>
      </p:pic>
      <p:pic>
        <p:nvPicPr>
          <p:cNvPr id="4" name="Grafik 2">
            <a:extLst>
              <a:ext uri="{FF2B5EF4-FFF2-40B4-BE49-F238E27FC236}">
                <a16:creationId xmlns:a16="http://schemas.microsoft.com/office/drawing/2014/main" id="{1DE0853B-DAA1-44BE-A4E1-EC01B1539D68}"/>
              </a:ext>
            </a:extLst>
          </p:cNvPr>
          <p:cNvPicPr>
            <a:picLocks noChangeAspect="1"/>
          </p:cNvPicPr>
          <p:nvPr/>
        </p:nvPicPr>
        <p:blipFill>
          <a:blip r:embed="rId5"/>
          <a:stretch>
            <a:fillRect/>
          </a:stretch>
        </p:blipFill>
        <p:spPr>
          <a:xfrm>
            <a:off x="1725646" y="2331253"/>
            <a:ext cx="923928" cy="1028700"/>
          </a:xfrm>
          <a:prstGeom prst="rect">
            <a:avLst/>
          </a:prstGeom>
          <a:noFill/>
          <a:ln cap="flat">
            <a:noFill/>
          </a:ln>
        </p:spPr>
      </p:pic>
      <p:pic>
        <p:nvPicPr>
          <p:cNvPr id="5" name="Grafik 6">
            <a:extLst>
              <a:ext uri="{FF2B5EF4-FFF2-40B4-BE49-F238E27FC236}">
                <a16:creationId xmlns:a16="http://schemas.microsoft.com/office/drawing/2014/main" id="{D461FACE-6FCD-4A97-B5CE-87CEB791BD1D}"/>
              </a:ext>
            </a:extLst>
          </p:cNvPr>
          <p:cNvPicPr>
            <a:picLocks noChangeAspect="1"/>
          </p:cNvPicPr>
          <p:nvPr/>
        </p:nvPicPr>
        <p:blipFill>
          <a:blip r:embed="rId5"/>
          <a:stretch>
            <a:fillRect/>
          </a:stretch>
        </p:blipFill>
        <p:spPr>
          <a:xfrm>
            <a:off x="3089839" y="3157478"/>
            <a:ext cx="722915" cy="804891"/>
          </a:xfrm>
          <a:prstGeom prst="rect">
            <a:avLst/>
          </a:prstGeom>
          <a:noFill/>
          <a:ln cap="flat">
            <a:noFill/>
          </a:ln>
        </p:spPr>
      </p:pic>
      <p:pic>
        <p:nvPicPr>
          <p:cNvPr id="6" name="Grafik 7">
            <a:extLst>
              <a:ext uri="{FF2B5EF4-FFF2-40B4-BE49-F238E27FC236}">
                <a16:creationId xmlns:a16="http://schemas.microsoft.com/office/drawing/2014/main" id="{B8E7AB3C-C1B0-48AA-9C41-817798B2DF5B}"/>
              </a:ext>
            </a:extLst>
          </p:cNvPr>
          <p:cNvPicPr>
            <a:picLocks noChangeAspect="1"/>
          </p:cNvPicPr>
          <p:nvPr/>
        </p:nvPicPr>
        <p:blipFill>
          <a:blip r:embed="rId5"/>
          <a:stretch>
            <a:fillRect/>
          </a:stretch>
        </p:blipFill>
        <p:spPr>
          <a:xfrm>
            <a:off x="6158392" y="2656670"/>
            <a:ext cx="722915" cy="804891"/>
          </a:xfrm>
          <a:prstGeom prst="rect">
            <a:avLst/>
          </a:prstGeom>
          <a:noFill/>
          <a:ln cap="flat">
            <a:noFill/>
          </a:ln>
        </p:spPr>
      </p:pic>
      <p:pic>
        <p:nvPicPr>
          <p:cNvPr id="7" name="Grafik 9">
            <a:extLst>
              <a:ext uri="{FF2B5EF4-FFF2-40B4-BE49-F238E27FC236}">
                <a16:creationId xmlns:a16="http://schemas.microsoft.com/office/drawing/2014/main" id="{34D8A1A8-1034-419C-903B-E81E1285F0F1}"/>
              </a:ext>
            </a:extLst>
          </p:cNvPr>
          <p:cNvPicPr>
            <a:picLocks noChangeAspect="1"/>
          </p:cNvPicPr>
          <p:nvPr/>
        </p:nvPicPr>
        <p:blipFill>
          <a:blip r:embed="rId5"/>
          <a:stretch>
            <a:fillRect/>
          </a:stretch>
        </p:blipFill>
        <p:spPr>
          <a:xfrm rot="20073519">
            <a:off x="7236369" y="1491394"/>
            <a:ext cx="722915" cy="804891"/>
          </a:xfrm>
          <a:prstGeom prst="rect">
            <a:avLst/>
          </a:prstGeom>
          <a:noFill/>
          <a:ln cap="flat">
            <a:noFill/>
          </a:ln>
        </p:spPr>
      </p:pic>
      <p:pic>
        <p:nvPicPr>
          <p:cNvPr id="8" name="Grafik 10">
            <a:extLst>
              <a:ext uri="{FF2B5EF4-FFF2-40B4-BE49-F238E27FC236}">
                <a16:creationId xmlns:a16="http://schemas.microsoft.com/office/drawing/2014/main" id="{F8BE043D-8C3D-4EFF-9B7E-31491B8EE19F}"/>
              </a:ext>
            </a:extLst>
          </p:cNvPr>
          <p:cNvPicPr>
            <a:picLocks noChangeAspect="1"/>
          </p:cNvPicPr>
          <p:nvPr/>
        </p:nvPicPr>
        <p:blipFill>
          <a:blip r:embed="rId5"/>
          <a:stretch>
            <a:fillRect/>
          </a:stretch>
        </p:blipFill>
        <p:spPr>
          <a:xfrm>
            <a:off x="4310490" y="2301444"/>
            <a:ext cx="923928" cy="1028700"/>
          </a:xfrm>
          <a:prstGeom prst="rect">
            <a:avLst/>
          </a:prstGeom>
          <a:noFill/>
          <a:ln cap="flat">
            <a:noFill/>
          </a:ln>
        </p:spPr>
      </p:pic>
      <p:pic>
        <p:nvPicPr>
          <p:cNvPr id="9" name="Grafik 11">
            <a:extLst>
              <a:ext uri="{FF2B5EF4-FFF2-40B4-BE49-F238E27FC236}">
                <a16:creationId xmlns:a16="http://schemas.microsoft.com/office/drawing/2014/main" id="{6D86522E-D81D-4F3A-8A4B-135675EEF2D2}"/>
              </a:ext>
            </a:extLst>
          </p:cNvPr>
          <p:cNvPicPr>
            <a:picLocks noChangeAspect="1"/>
          </p:cNvPicPr>
          <p:nvPr/>
        </p:nvPicPr>
        <p:blipFill>
          <a:blip r:embed="rId5"/>
          <a:stretch>
            <a:fillRect/>
          </a:stretch>
        </p:blipFill>
        <p:spPr>
          <a:xfrm>
            <a:off x="5376653" y="4830171"/>
            <a:ext cx="580872" cy="646745"/>
          </a:xfrm>
          <a:prstGeom prst="rect">
            <a:avLst/>
          </a:prstGeom>
          <a:noFill/>
          <a:ln cap="flat">
            <a:noFill/>
          </a:ln>
        </p:spPr>
      </p:pic>
      <p:pic>
        <p:nvPicPr>
          <p:cNvPr id="10" name="Grafik 9">
            <a:extLst>
              <a:ext uri="{FF2B5EF4-FFF2-40B4-BE49-F238E27FC236}">
                <a16:creationId xmlns:a16="http://schemas.microsoft.com/office/drawing/2014/main" id="{4C024327-1425-4E22-959D-BC5961CBC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140">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C5C724FF-2377-475D-A83D-C74E11A06DC5}"/>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029442FA-5410-4174-9066-D54911577685}"/>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9A555FB3-380A-43D6-864A-46C97AFBD11E}"/>
              </a:ext>
            </a:extLst>
          </p:cNvPr>
          <p:cNvSpPr/>
          <p:nvPr/>
        </p:nvSpPr>
        <p:spPr>
          <a:xfrm>
            <a:off x="1957392" y="3595704"/>
            <a:ext cx="6394134"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5400" b="1" i="0" u="none" strike="noStrike" kern="1200" cap="none" spc="0" baseline="0">
                <a:solidFill>
                  <a:srgbClr val="FFFFFF"/>
                </a:solidFill>
                <a:uFillTx/>
                <a:latin typeface="Calibri "/>
              </a:rPr>
              <a:t>Vorschlag</a:t>
            </a:r>
            <a:endParaRPr lang="de-DE" sz="3200" b="0" i="0" u="none" strike="noStrike" kern="1200" cap="none" spc="0" baseline="0">
              <a:solidFill>
                <a:srgbClr val="FFFFFF"/>
              </a:solidFill>
              <a:uFillTx/>
              <a:latin typeface="Calibri "/>
            </a:endParaRPr>
          </a:p>
        </p:txBody>
      </p:sp>
      <p:sp>
        <p:nvSpPr>
          <p:cNvPr id="6" name="Rechteck 5">
            <a:extLst>
              <a:ext uri="{FF2B5EF4-FFF2-40B4-BE49-F238E27FC236}">
                <a16:creationId xmlns:a16="http://schemas.microsoft.com/office/drawing/2014/main" id="{03025C68-9B72-4B18-A9CC-9B7E7122B35B}"/>
              </a:ext>
            </a:extLst>
          </p:cNvPr>
          <p:cNvSpPr/>
          <p:nvPr/>
        </p:nvSpPr>
        <p:spPr>
          <a:xfrm>
            <a:off x="2051593" y="5222860"/>
            <a:ext cx="4618826" cy="523219"/>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FFFFFF"/>
                </a:solidFill>
                <a:uFillTx/>
                <a:latin typeface="Calibri"/>
              </a:rPr>
              <a:t>Das Programm „Gemeinde N“</a:t>
            </a:r>
            <a:endParaRPr lang="en-US" sz="2800" b="1" i="0" u="none" strike="noStrike" kern="1200" cap="none" spc="0" baseline="0">
              <a:solidFill>
                <a:srgbClr val="FFFFFF"/>
              </a:solidFill>
              <a:uFillTx/>
              <a:latin typeface="Calibri"/>
            </a:endParaRPr>
          </a:p>
        </p:txBody>
      </p:sp>
      <p:pic>
        <p:nvPicPr>
          <p:cNvPr id="7" name="Grafik 6">
            <a:extLst>
              <a:ext uri="{FF2B5EF4-FFF2-40B4-BE49-F238E27FC236}">
                <a16:creationId xmlns:a16="http://schemas.microsoft.com/office/drawing/2014/main" id="{3C282874-1130-4619-A4F8-482B76D30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pic>
        <p:nvPicPr>
          <p:cNvPr id="3" name="Grafik 17" descr="Ein Bild, das Zeichnung enthält.&#10;&#10;Automatisch generierte Beschreibung">
            <a:extLst>
              <a:ext uri="{FF2B5EF4-FFF2-40B4-BE49-F238E27FC236}">
                <a16:creationId xmlns:a16="http://schemas.microsoft.com/office/drawing/2014/main" id="{744D873E-0072-4358-B49E-A3870F1C5AE3}"/>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4" name="Grafik 17">
            <a:extLst>
              <a:ext uri="{FF2B5EF4-FFF2-40B4-BE49-F238E27FC236}">
                <a16:creationId xmlns:a16="http://schemas.microsoft.com/office/drawing/2014/main" id="{D6601EF3-D593-4CEA-BDE8-36CCDCF74B1C}"/>
              </a:ext>
            </a:extLst>
          </p:cNvPr>
          <p:cNvPicPr>
            <a:picLocks noChangeAspect="1"/>
          </p:cNvPicPr>
          <p:nvPr/>
        </p:nvPicPr>
        <p:blipFill>
          <a:blip r:embed="rId4"/>
          <a:stretch>
            <a:fillRect/>
          </a:stretch>
        </p:blipFill>
        <p:spPr>
          <a:xfrm>
            <a:off x="4408715" y="187415"/>
            <a:ext cx="4596359" cy="6483169"/>
          </a:xfrm>
          <a:prstGeom prst="rect">
            <a:avLst/>
          </a:prstGeom>
          <a:noFill/>
          <a:ln cap="flat">
            <a:noFill/>
          </a:ln>
        </p:spPr>
      </p:pic>
      <p:sp>
        <p:nvSpPr>
          <p:cNvPr id="5" name="Textfeld 25">
            <a:extLst>
              <a:ext uri="{FF2B5EF4-FFF2-40B4-BE49-F238E27FC236}">
                <a16:creationId xmlns:a16="http://schemas.microsoft.com/office/drawing/2014/main" id="{FCF23130-02D2-4031-82D4-0479D4BE1F23}"/>
              </a:ext>
            </a:extLst>
          </p:cNvPr>
          <p:cNvSpPr txBox="1"/>
          <p:nvPr/>
        </p:nvSpPr>
        <p:spPr>
          <a:xfrm>
            <a:off x="431843" y="719843"/>
            <a:ext cx="5642040" cy="53245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2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3"/>
                </a:solidFill>
                <a:uFillTx/>
                <a:latin typeface="Calibri"/>
              </a:rPr>
              <a:t>Schritt-für-Schritt Begleitheft</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3"/>
                </a:solidFill>
                <a:uFillTx/>
                <a:latin typeface="Calibri"/>
              </a:rPr>
              <a:t>4 vorbereitete Treffen</a:t>
            </a:r>
          </a:p>
          <a:p>
            <a:pPr marL="457200" marR="0" lvl="0" indent="-4572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Erstes Zusammenkommen (heute)</a:t>
            </a:r>
          </a:p>
          <a:p>
            <a:pPr marL="457200" marR="0" lvl="0" indent="-4572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Ist-Zustand feststellen</a:t>
            </a:r>
          </a:p>
          <a:p>
            <a:pPr marL="457200" marR="0" lvl="0" indent="-4572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Gemeinsame Ziele setzen</a:t>
            </a:r>
          </a:p>
          <a:p>
            <a:pPr marL="457200" marR="0" lvl="0" indent="-4572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Erste Schritte gehen</a:t>
            </a:r>
          </a:p>
          <a:p>
            <a:pPr marL="0" marR="0" lvl="0" indent="0" algn="l" defTabSz="914400" rtl="0" fontAlgn="auto" hangingPunct="1">
              <a:lnSpc>
                <a:spcPct val="2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3"/>
                </a:solidFill>
                <a:uFillTx/>
                <a:latin typeface="Calibri"/>
              </a:rPr>
              <a:t>Material zu allen Schritten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6" name="Grafik 5">
            <a:extLst>
              <a:ext uri="{FF2B5EF4-FFF2-40B4-BE49-F238E27FC236}">
                <a16:creationId xmlns:a16="http://schemas.microsoft.com/office/drawing/2014/main" id="{EF3C4616-5BBD-4001-AE4E-7287B79361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500"/>
                            </p:stCondLst>
                            <p:childTnLst>
                              <p:par>
                                <p:cTn id="5" presetID="50" presetClass="path" presetSubtype="0" accel="50000" decel="50000" fill="hold" nodeType="withEffect">
                                  <p:stCondLst>
                                    <p:cond delay="500"/>
                                  </p:stCondLst>
                                  <p:childTnLst>
                                    <p:animMotion origin="layout" path="M -3.33333E-6 0 L 0.04914 0 C 0.07136 0 0.09879 0.04329 0.09879 0.07894 L 0.09879 0.15903 ">
                                      <p:cBhvr>
                                        <p:cTn id="6" dur="2000" fill="hold"/>
                                        <p:tgtEl>
                                          <p:spTgt spid="4"/>
                                        </p:tgtEl>
                                        <p:attrNameLst>
                                          <p:attrName>ppt_x</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pic>
        <p:nvPicPr>
          <p:cNvPr id="3" name="Grafik 17" descr="Ein Bild, das Zeichnung enthält.&#10;&#10;Automatisch generierte Beschreibung">
            <a:extLst>
              <a:ext uri="{FF2B5EF4-FFF2-40B4-BE49-F238E27FC236}">
                <a16:creationId xmlns:a16="http://schemas.microsoft.com/office/drawing/2014/main" id="{E178B1F8-6671-4AA7-B05B-28FD87888DF7}"/>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4" name="Grafik 17">
            <a:extLst>
              <a:ext uri="{FF2B5EF4-FFF2-40B4-BE49-F238E27FC236}">
                <a16:creationId xmlns:a16="http://schemas.microsoft.com/office/drawing/2014/main" id="{2BAD727E-AB49-4DB8-BF94-E880C5BE4CCE}"/>
              </a:ext>
            </a:extLst>
          </p:cNvPr>
          <p:cNvPicPr>
            <a:picLocks noChangeAspect="1"/>
          </p:cNvPicPr>
          <p:nvPr/>
        </p:nvPicPr>
        <p:blipFill>
          <a:blip r:embed="rId4"/>
          <a:stretch>
            <a:fillRect/>
          </a:stretch>
        </p:blipFill>
        <p:spPr>
          <a:xfrm>
            <a:off x="4381329" y="237195"/>
            <a:ext cx="4525767" cy="6383609"/>
          </a:xfrm>
          <a:prstGeom prst="rect">
            <a:avLst/>
          </a:prstGeom>
          <a:noFill/>
          <a:ln cap="flat">
            <a:noFill/>
          </a:ln>
        </p:spPr>
      </p:pic>
      <p:pic>
        <p:nvPicPr>
          <p:cNvPr id="5" name="Grafik 18" descr="Ein Bild, das Schläger, schlagend, Spieler, Ball enthält.&#10;&#10;Automatisch generierte Beschreibung">
            <a:extLst>
              <a:ext uri="{FF2B5EF4-FFF2-40B4-BE49-F238E27FC236}">
                <a16:creationId xmlns:a16="http://schemas.microsoft.com/office/drawing/2014/main" id="{E0B1F91C-9771-45FD-AB22-125F7191EAF7}"/>
              </a:ext>
            </a:extLst>
          </p:cNvPr>
          <p:cNvPicPr>
            <a:picLocks noChangeAspect="1"/>
          </p:cNvPicPr>
          <p:nvPr/>
        </p:nvPicPr>
        <p:blipFill>
          <a:blip r:embed="rId5"/>
          <a:stretch>
            <a:fillRect/>
          </a:stretch>
        </p:blipFill>
        <p:spPr>
          <a:xfrm rot="21077272">
            <a:off x="394079" y="494744"/>
            <a:ext cx="1924930" cy="2681578"/>
          </a:xfrm>
          <a:prstGeom prst="rect">
            <a:avLst/>
          </a:prstGeom>
          <a:noFill/>
          <a:ln cap="flat">
            <a:noFill/>
          </a:ln>
        </p:spPr>
      </p:pic>
      <p:pic>
        <p:nvPicPr>
          <p:cNvPr id="6" name="Grafik 19" descr="Ein Bild, das Schild, Hemd enthält.&#10;&#10;Automatisch generierte Beschreibung">
            <a:extLst>
              <a:ext uri="{FF2B5EF4-FFF2-40B4-BE49-F238E27FC236}">
                <a16:creationId xmlns:a16="http://schemas.microsoft.com/office/drawing/2014/main" id="{BAEC18E4-9511-4194-A2CE-65A139F8DEA8}"/>
              </a:ext>
            </a:extLst>
          </p:cNvPr>
          <p:cNvPicPr>
            <a:picLocks noChangeAspect="1"/>
          </p:cNvPicPr>
          <p:nvPr/>
        </p:nvPicPr>
        <p:blipFill>
          <a:blip r:embed="rId6"/>
          <a:stretch>
            <a:fillRect/>
          </a:stretch>
        </p:blipFill>
        <p:spPr>
          <a:xfrm>
            <a:off x="1423967" y="1656188"/>
            <a:ext cx="1836837" cy="2625736"/>
          </a:xfrm>
          <a:prstGeom prst="rect">
            <a:avLst/>
          </a:prstGeom>
          <a:noFill/>
          <a:ln cap="flat">
            <a:noFill/>
          </a:ln>
        </p:spPr>
      </p:pic>
      <p:pic>
        <p:nvPicPr>
          <p:cNvPr id="7" name="Grafik 20" descr="Ein Bild, das Frau, Spieler, Ball enthält.&#10;&#10;Automatisch generierte Beschreibung">
            <a:extLst>
              <a:ext uri="{FF2B5EF4-FFF2-40B4-BE49-F238E27FC236}">
                <a16:creationId xmlns:a16="http://schemas.microsoft.com/office/drawing/2014/main" id="{54EDC084-2327-42E8-8575-BF1B1B8F89BC}"/>
              </a:ext>
            </a:extLst>
          </p:cNvPr>
          <p:cNvPicPr>
            <a:picLocks noChangeAspect="1"/>
          </p:cNvPicPr>
          <p:nvPr/>
        </p:nvPicPr>
        <p:blipFill>
          <a:blip r:embed="rId7"/>
          <a:stretch>
            <a:fillRect/>
          </a:stretch>
        </p:blipFill>
        <p:spPr>
          <a:xfrm rot="646193">
            <a:off x="703191" y="2976894"/>
            <a:ext cx="1840037" cy="2610145"/>
          </a:xfrm>
          <a:prstGeom prst="rect">
            <a:avLst/>
          </a:prstGeom>
          <a:noFill/>
          <a:ln cap="flat">
            <a:noFill/>
          </a:ln>
        </p:spPr>
      </p:pic>
      <p:pic>
        <p:nvPicPr>
          <p:cNvPr id="8" name="Grafik 21" descr="Ein Bild, das Screenshot enthält.&#10;&#10;Automatisch generierte Beschreibung">
            <a:extLst>
              <a:ext uri="{FF2B5EF4-FFF2-40B4-BE49-F238E27FC236}">
                <a16:creationId xmlns:a16="http://schemas.microsoft.com/office/drawing/2014/main" id="{45113BF3-2DD2-494B-8B82-51512BD0D164}"/>
              </a:ext>
            </a:extLst>
          </p:cNvPr>
          <p:cNvPicPr>
            <a:picLocks noChangeAspect="1"/>
          </p:cNvPicPr>
          <p:nvPr/>
        </p:nvPicPr>
        <p:blipFill>
          <a:blip r:embed="rId8"/>
          <a:stretch>
            <a:fillRect/>
          </a:stretch>
        </p:blipFill>
        <p:spPr>
          <a:xfrm rot="5400013">
            <a:off x="2798429" y="-46908"/>
            <a:ext cx="1903351" cy="2726091"/>
          </a:xfrm>
          <a:prstGeom prst="rect">
            <a:avLst/>
          </a:prstGeom>
          <a:noFill/>
          <a:ln cap="flat">
            <a:noFill/>
          </a:ln>
        </p:spPr>
      </p:pic>
      <p:pic>
        <p:nvPicPr>
          <p:cNvPr id="9" name="Grafik 22" descr="Ein Bild, das Screenshot enthält.&#10;&#10;Automatisch generierte Beschreibung">
            <a:extLst>
              <a:ext uri="{FF2B5EF4-FFF2-40B4-BE49-F238E27FC236}">
                <a16:creationId xmlns:a16="http://schemas.microsoft.com/office/drawing/2014/main" id="{894E152B-719E-4BC1-9AF3-DD09C928D8C0}"/>
              </a:ext>
            </a:extLst>
          </p:cNvPr>
          <p:cNvPicPr>
            <a:picLocks noChangeAspect="1"/>
          </p:cNvPicPr>
          <p:nvPr/>
        </p:nvPicPr>
        <p:blipFill>
          <a:blip r:embed="rId9"/>
          <a:stretch>
            <a:fillRect/>
          </a:stretch>
        </p:blipFill>
        <p:spPr>
          <a:xfrm rot="645196">
            <a:off x="3245616" y="1372113"/>
            <a:ext cx="2878677" cy="4087569"/>
          </a:xfrm>
          <a:prstGeom prst="rect">
            <a:avLst/>
          </a:prstGeom>
          <a:noFill/>
          <a:ln cap="flat">
            <a:noFill/>
          </a:ln>
        </p:spPr>
      </p:pic>
      <p:pic>
        <p:nvPicPr>
          <p:cNvPr id="10" name="Grafik 23" descr="Ein Bild, das Screenshot enthält.&#10;&#10;Automatisch generierte Beschreibung">
            <a:extLst>
              <a:ext uri="{FF2B5EF4-FFF2-40B4-BE49-F238E27FC236}">
                <a16:creationId xmlns:a16="http://schemas.microsoft.com/office/drawing/2014/main" id="{36176EF8-5B91-4D73-8D63-08B7CE510B33}"/>
              </a:ext>
            </a:extLst>
          </p:cNvPr>
          <p:cNvPicPr>
            <a:picLocks noChangeAspect="1"/>
          </p:cNvPicPr>
          <p:nvPr/>
        </p:nvPicPr>
        <p:blipFill>
          <a:blip r:embed="rId10"/>
          <a:stretch>
            <a:fillRect/>
          </a:stretch>
        </p:blipFill>
        <p:spPr>
          <a:xfrm rot="21106081">
            <a:off x="3005012" y="2401945"/>
            <a:ext cx="3378433" cy="4782668"/>
          </a:xfrm>
          <a:prstGeom prst="rect">
            <a:avLst/>
          </a:prstGeom>
          <a:noFill/>
          <a:ln cap="flat">
            <a:noFill/>
          </a:ln>
        </p:spPr>
      </p:pic>
      <p:pic>
        <p:nvPicPr>
          <p:cNvPr id="11" name="Grafik 24" descr="Ein Bild, das Screenshot enthält.&#10;&#10;Automatisch generierte Beschreibung">
            <a:extLst>
              <a:ext uri="{FF2B5EF4-FFF2-40B4-BE49-F238E27FC236}">
                <a16:creationId xmlns:a16="http://schemas.microsoft.com/office/drawing/2014/main" id="{0F565367-49A2-45C0-9AA9-5AAD2F31666E}"/>
              </a:ext>
            </a:extLst>
          </p:cNvPr>
          <p:cNvPicPr>
            <a:picLocks noChangeAspect="1"/>
          </p:cNvPicPr>
          <p:nvPr/>
        </p:nvPicPr>
        <p:blipFill>
          <a:blip r:embed="rId11"/>
          <a:stretch>
            <a:fillRect/>
          </a:stretch>
        </p:blipFill>
        <p:spPr>
          <a:xfrm>
            <a:off x="5371386" y="2173117"/>
            <a:ext cx="3543519" cy="5083058"/>
          </a:xfrm>
          <a:prstGeom prst="rect">
            <a:avLst/>
          </a:prstGeom>
          <a:noFill/>
          <a:ln cap="flat">
            <a:noFill/>
          </a:ln>
        </p:spPr>
      </p:pic>
      <p:pic>
        <p:nvPicPr>
          <p:cNvPr id="12" name="Grafik 11">
            <a:extLst>
              <a:ext uri="{FF2B5EF4-FFF2-40B4-BE49-F238E27FC236}">
                <a16:creationId xmlns:a16="http://schemas.microsoft.com/office/drawing/2014/main" id="{826BE124-40A2-4BDC-99FB-7E1FE9506FF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45">
    <p:bg>
      <p:bgPr>
        <a:solidFill>
          <a:srgbClr val="92D055"/>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55B642F-98CF-4F7A-82EE-FE18265F0BCD}"/>
              </a:ext>
            </a:extLst>
          </p:cNvPr>
          <p:cNvSpPr txBox="1"/>
          <p:nvPr/>
        </p:nvSpPr>
        <p:spPr>
          <a:xfrm>
            <a:off x="1502066" y="652881"/>
            <a:ext cx="2385770" cy="449875"/>
          </a:xfrm>
          <a:prstGeom prst="rect">
            <a:avLst/>
          </a:prstGeom>
          <a:noFill/>
          <a:ln cap="flat">
            <a:noFill/>
          </a:ln>
        </p:spPr>
        <p:txBody>
          <a:bodyPr vert="horz" wrap="square" lIns="27432" tIns="27432" rIns="27432" bIns="27432" anchor="t" anchorCtr="0" compatLnSpc="1">
            <a:noAutofit/>
          </a:bodyPr>
          <a:lstStyle/>
          <a:p>
            <a:pPr marL="0" marR="0" lvl="0" indent="0" algn="l" defTabSz="6858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16422D"/>
                </a:solidFill>
                <a:uFillTx/>
                <a:latin typeface="Calibri" pitchFamily="34"/>
              </a:rPr>
              <a:t>Unser Einkauf</a:t>
            </a:r>
            <a:endParaRPr lang="en-US" sz="3300" b="0" i="0" u="none" strike="noStrike" kern="1200" cap="none" spc="0" baseline="0">
              <a:solidFill>
                <a:srgbClr val="000000"/>
              </a:solidFill>
              <a:uFillTx/>
              <a:latin typeface="Arial" pitchFamily="34"/>
            </a:endParaRPr>
          </a:p>
        </p:txBody>
      </p:sp>
      <p:pic>
        <p:nvPicPr>
          <p:cNvPr id="3" name="Grafik 12">
            <a:extLst>
              <a:ext uri="{FF2B5EF4-FFF2-40B4-BE49-F238E27FC236}">
                <a16:creationId xmlns:a16="http://schemas.microsoft.com/office/drawing/2014/main" id="{1419E309-0A8B-4B2F-A8F0-402142142876}"/>
              </a:ext>
            </a:extLst>
          </p:cNvPr>
          <p:cNvPicPr>
            <a:picLocks noChangeAspect="1"/>
          </p:cNvPicPr>
          <p:nvPr/>
        </p:nvPicPr>
        <p:blipFill>
          <a:blip r:embed="rId3"/>
          <a:stretch>
            <a:fillRect/>
          </a:stretch>
        </p:blipFill>
        <p:spPr>
          <a:xfrm>
            <a:off x="6043223" y="2311466"/>
            <a:ext cx="2577721" cy="3503541"/>
          </a:xfrm>
          <a:prstGeom prst="rect">
            <a:avLst/>
          </a:prstGeom>
          <a:noFill/>
          <a:ln cap="flat">
            <a:noFill/>
          </a:ln>
        </p:spPr>
      </p:pic>
      <p:sp>
        <p:nvSpPr>
          <p:cNvPr id="4" name="Ellipse 1">
            <a:extLst>
              <a:ext uri="{FF2B5EF4-FFF2-40B4-BE49-F238E27FC236}">
                <a16:creationId xmlns:a16="http://schemas.microsoft.com/office/drawing/2014/main" id="{4F35539E-DCB8-4C59-BDF7-F5794B647488}"/>
              </a:ext>
            </a:extLst>
          </p:cNvPr>
          <p:cNvSpPr/>
          <p:nvPr/>
        </p:nvSpPr>
        <p:spPr>
          <a:xfrm>
            <a:off x="696407" y="623456"/>
            <a:ext cx="698501" cy="6473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05E40"/>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300" b="1" i="0" u="none" strike="noStrike" kern="1200" cap="none" spc="0" baseline="0">
                <a:solidFill>
                  <a:srgbClr val="FFFFFF"/>
                </a:solidFill>
                <a:uFillTx/>
                <a:latin typeface="Calibri"/>
              </a:rPr>
              <a:t>1</a:t>
            </a:r>
            <a:endParaRPr lang="en-US" sz="3300" b="1" i="0" u="none" strike="noStrike" kern="1200" cap="none" spc="0" baseline="0">
              <a:solidFill>
                <a:srgbClr val="FFFFFF"/>
              </a:solidFill>
              <a:uFillTx/>
              <a:latin typeface="Calibri"/>
            </a:endParaRPr>
          </a:p>
        </p:txBody>
      </p:sp>
      <p:pic>
        <p:nvPicPr>
          <p:cNvPr id="6" name="Grafik 5">
            <a:extLst>
              <a:ext uri="{FF2B5EF4-FFF2-40B4-BE49-F238E27FC236}">
                <a16:creationId xmlns:a16="http://schemas.microsoft.com/office/drawing/2014/main" id="{1D555AEE-7C0F-4D7F-80FA-F6097C062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ransition spd="slow" advTm="20">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r</p:attrName>
                                        </p:attrNameLst>
                                      </p:cBhvr>
                                      <p:to>
                                        <p:strVal val="-45.0"/>
                                      </p:to>
                                    </p:set>
                                    <p:anim calcmode="lin" valueType="num">
                                      <p:cBhvr>
                                        <p:cTn id="8" dur="455" fill="hold">
                                          <p:stCondLst>
                                            <p:cond delay="455"/>
                                          </p:stCondLst>
                                        </p:cTn>
                                        <p:tgtEl>
                                          <p:spTgt spid="4"/>
                                        </p:tgtEl>
                                        <p:attrNameLst>
                                          <p:attrName>r</p:attrName>
                                        </p:attrNameLst>
                                      </p:cBhvr>
                                      <p:tavLst>
                                        <p:tav tm="0">
                                          <p:val>
                                            <p:strVal val="-45"/>
                                          </p:val>
                                        </p:tav>
                                        <p:tav tm="69900">
                                          <p:val>
                                            <p:strVal val="45"/>
                                          </p:val>
                                        </p:tav>
                                        <p:tav tm="100000">
                                          <p:val>
                                            <p:str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par>
                                <p:cTn id="16" presetID="2" presetClass="entr" presetSubtype="4"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name="Slide46">
    <p:bg>
      <p:bgPr>
        <a:solidFill>
          <a:srgbClr val="92D055"/>
        </a:solidFill>
        <a:effectLst/>
      </p:bgPr>
    </p:bg>
    <p:spTree>
      <p:nvGrpSpPr>
        <p:cNvPr id="1" name=""/>
        <p:cNvGrpSpPr/>
        <p:nvPr/>
      </p:nvGrpSpPr>
      <p:grpSpPr>
        <a:xfrm>
          <a:off x="0" y="0"/>
          <a:ext cx="0" cy="0"/>
          <a:chOff x="0" y="0"/>
          <a:chExt cx="0" cy="0"/>
        </a:xfrm>
      </p:grpSpPr>
      <p:sp>
        <p:nvSpPr>
          <p:cNvPr id="2" name="Rechteck 2">
            <a:extLst>
              <a:ext uri="{FF2B5EF4-FFF2-40B4-BE49-F238E27FC236}">
                <a16:creationId xmlns:a16="http://schemas.microsoft.com/office/drawing/2014/main" id="{5FEFFEEE-879A-4F58-A734-FB751ADFD7E4}"/>
              </a:ext>
            </a:extLst>
          </p:cNvPr>
          <p:cNvSpPr/>
          <p:nvPr/>
        </p:nvSpPr>
        <p:spPr>
          <a:xfrm rot="21446727">
            <a:off x="6375087" y="4024438"/>
            <a:ext cx="898004"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Calibri"/>
              </a:rPr>
              <a:t>Kaffee</a:t>
            </a:r>
          </a:p>
        </p:txBody>
      </p:sp>
      <p:sp>
        <p:nvSpPr>
          <p:cNvPr id="3" name="Rechteck 3">
            <a:extLst>
              <a:ext uri="{FF2B5EF4-FFF2-40B4-BE49-F238E27FC236}">
                <a16:creationId xmlns:a16="http://schemas.microsoft.com/office/drawing/2014/main" id="{F6EC1D49-6B56-4246-8A4A-D64515C0617C}"/>
              </a:ext>
            </a:extLst>
          </p:cNvPr>
          <p:cNvSpPr/>
          <p:nvPr/>
        </p:nvSpPr>
        <p:spPr>
          <a:xfrm rot="962157">
            <a:off x="6486623" y="3638314"/>
            <a:ext cx="753794"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Calibri"/>
              </a:rPr>
              <a:t>Säfte</a:t>
            </a:r>
            <a:endParaRPr lang="en-US" sz="1800" b="1" i="0" u="none" strike="noStrike" kern="1200" cap="none" spc="0" baseline="0">
              <a:solidFill>
                <a:srgbClr val="FFFFFF"/>
              </a:solidFill>
              <a:uFillTx/>
              <a:latin typeface="Calibri"/>
            </a:endParaRPr>
          </a:p>
        </p:txBody>
      </p:sp>
      <p:sp>
        <p:nvSpPr>
          <p:cNvPr id="4" name="Rechteck 8">
            <a:extLst>
              <a:ext uri="{FF2B5EF4-FFF2-40B4-BE49-F238E27FC236}">
                <a16:creationId xmlns:a16="http://schemas.microsoft.com/office/drawing/2014/main" id="{E5F5E46B-B1F5-4073-88C5-A2F0A0501DDF}"/>
              </a:ext>
            </a:extLst>
          </p:cNvPr>
          <p:cNvSpPr/>
          <p:nvPr/>
        </p:nvSpPr>
        <p:spPr>
          <a:xfrm rot="494073">
            <a:off x="6318979" y="3283272"/>
            <a:ext cx="1964131"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Calibri"/>
              </a:rPr>
              <a:t>Fleischprodukte</a:t>
            </a:r>
          </a:p>
        </p:txBody>
      </p:sp>
      <p:sp>
        <p:nvSpPr>
          <p:cNvPr id="5" name="Rechteck 9">
            <a:extLst>
              <a:ext uri="{FF2B5EF4-FFF2-40B4-BE49-F238E27FC236}">
                <a16:creationId xmlns:a16="http://schemas.microsoft.com/office/drawing/2014/main" id="{FAAA1C5E-7AE2-413C-B995-C848795A89AB}"/>
              </a:ext>
            </a:extLst>
          </p:cNvPr>
          <p:cNvSpPr/>
          <p:nvPr/>
        </p:nvSpPr>
        <p:spPr>
          <a:xfrm rot="20091911">
            <a:off x="7326431" y="3960431"/>
            <a:ext cx="764950"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Wein</a:t>
            </a:r>
          </a:p>
        </p:txBody>
      </p:sp>
      <p:sp>
        <p:nvSpPr>
          <p:cNvPr id="6" name="Rechteck 10">
            <a:extLst>
              <a:ext uri="{FF2B5EF4-FFF2-40B4-BE49-F238E27FC236}">
                <a16:creationId xmlns:a16="http://schemas.microsoft.com/office/drawing/2014/main" id="{611A1BFB-4C65-4268-96AF-323173B10F57}"/>
              </a:ext>
            </a:extLst>
          </p:cNvPr>
          <p:cNvSpPr/>
          <p:nvPr/>
        </p:nvSpPr>
        <p:spPr>
          <a:xfrm>
            <a:off x="7302069" y="3509960"/>
            <a:ext cx="1078178"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Oblaten</a:t>
            </a:r>
          </a:p>
        </p:txBody>
      </p:sp>
      <p:sp>
        <p:nvSpPr>
          <p:cNvPr id="7" name="Rechteck 14">
            <a:extLst>
              <a:ext uri="{FF2B5EF4-FFF2-40B4-BE49-F238E27FC236}">
                <a16:creationId xmlns:a16="http://schemas.microsoft.com/office/drawing/2014/main" id="{B5E8100E-2ED5-4E46-9864-5CF150578CC4}"/>
              </a:ext>
            </a:extLst>
          </p:cNvPr>
          <p:cNvSpPr/>
          <p:nvPr/>
        </p:nvSpPr>
        <p:spPr>
          <a:xfrm rot="917775">
            <a:off x="6272764" y="4171412"/>
            <a:ext cx="2015291"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Blumenschmuck</a:t>
            </a:r>
          </a:p>
        </p:txBody>
      </p:sp>
      <p:sp>
        <p:nvSpPr>
          <p:cNvPr id="8" name="Text Box 3">
            <a:extLst>
              <a:ext uri="{FF2B5EF4-FFF2-40B4-BE49-F238E27FC236}">
                <a16:creationId xmlns:a16="http://schemas.microsoft.com/office/drawing/2014/main" id="{BC9F0EB8-D29F-428A-A82F-278BF7458707}"/>
              </a:ext>
            </a:extLst>
          </p:cNvPr>
          <p:cNvSpPr txBox="1"/>
          <p:nvPr/>
        </p:nvSpPr>
        <p:spPr>
          <a:xfrm>
            <a:off x="1496040" y="653274"/>
            <a:ext cx="2385770" cy="449875"/>
          </a:xfrm>
          <a:prstGeom prst="rect">
            <a:avLst/>
          </a:prstGeom>
          <a:noFill/>
          <a:ln cap="flat">
            <a:noFill/>
          </a:ln>
        </p:spPr>
        <p:txBody>
          <a:bodyPr vert="horz" wrap="square" lIns="27432" tIns="27432" rIns="27432" bIns="27432" anchor="t" anchorCtr="0" compatLnSpc="1">
            <a:noAutofit/>
          </a:bodyPr>
          <a:lstStyle/>
          <a:p>
            <a:pPr marL="0" marR="0" lvl="0" indent="0" algn="l" defTabSz="6858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16422D"/>
                </a:solidFill>
                <a:uFillTx/>
                <a:latin typeface="Calibri" pitchFamily="34"/>
              </a:rPr>
              <a:t>Unser Einkauf</a:t>
            </a:r>
            <a:endParaRPr lang="en-US" sz="3300" b="0" i="0" u="none" strike="noStrike" kern="1200" cap="none" spc="0" baseline="0">
              <a:solidFill>
                <a:srgbClr val="000000"/>
              </a:solidFill>
              <a:uFillTx/>
              <a:latin typeface="Arial" pitchFamily="34"/>
            </a:endParaRPr>
          </a:p>
        </p:txBody>
      </p:sp>
      <p:sp>
        <p:nvSpPr>
          <p:cNvPr id="9" name="Ellipse 1">
            <a:extLst>
              <a:ext uri="{FF2B5EF4-FFF2-40B4-BE49-F238E27FC236}">
                <a16:creationId xmlns:a16="http://schemas.microsoft.com/office/drawing/2014/main" id="{333CB327-4175-45EC-96B4-3829307D9D93}"/>
              </a:ext>
            </a:extLst>
          </p:cNvPr>
          <p:cNvSpPr/>
          <p:nvPr/>
        </p:nvSpPr>
        <p:spPr>
          <a:xfrm>
            <a:off x="690390" y="623849"/>
            <a:ext cx="698501" cy="6473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05E40"/>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300" b="1" i="0" u="none" strike="noStrike" kern="1200" cap="none" spc="0" baseline="0">
                <a:solidFill>
                  <a:srgbClr val="FFFFFF"/>
                </a:solidFill>
                <a:uFillTx/>
                <a:latin typeface="Calibri"/>
              </a:rPr>
              <a:t>1</a:t>
            </a:r>
            <a:endParaRPr lang="en-US" sz="3300" b="1" i="0" u="none" strike="noStrike" kern="1200" cap="none" spc="0" baseline="0">
              <a:solidFill>
                <a:srgbClr val="FFFFFF"/>
              </a:solidFill>
              <a:uFillTx/>
              <a:latin typeface="Calibri"/>
            </a:endParaRPr>
          </a:p>
        </p:txBody>
      </p:sp>
      <p:pic>
        <p:nvPicPr>
          <p:cNvPr id="10" name="Grafik 12">
            <a:extLst>
              <a:ext uri="{FF2B5EF4-FFF2-40B4-BE49-F238E27FC236}">
                <a16:creationId xmlns:a16="http://schemas.microsoft.com/office/drawing/2014/main" id="{EF08A830-5FC4-4232-AD9A-4921F8953296}"/>
              </a:ext>
            </a:extLst>
          </p:cNvPr>
          <p:cNvPicPr>
            <a:picLocks noChangeAspect="1"/>
          </p:cNvPicPr>
          <p:nvPr/>
        </p:nvPicPr>
        <p:blipFill>
          <a:blip r:embed="rId3"/>
          <a:stretch>
            <a:fillRect/>
          </a:stretch>
        </p:blipFill>
        <p:spPr>
          <a:xfrm rot="16200004">
            <a:off x="5535224" y="2324088"/>
            <a:ext cx="2577721" cy="3503541"/>
          </a:xfrm>
          <a:prstGeom prst="rect">
            <a:avLst/>
          </a:prstGeom>
          <a:noFill/>
          <a:ln cap="flat">
            <a:noFill/>
          </a:ln>
        </p:spPr>
      </p:pic>
      <p:pic>
        <p:nvPicPr>
          <p:cNvPr id="12" name="Grafik 11">
            <a:extLst>
              <a:ext uri="{FF2B5EF4-FFF2-40B4-BE49-F238E27FC236}">
                <a16:creationId xmlns:a16="http://schemas.microsoft.com/office/drawing/2014/main" id="{C2F7A8A8-22AA-4A79-83EA-F6CB845FE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0" presetClass="path" presetSubtype="0" accel="50000" decel="50000" fill="hold" grpId="0" nodeType="withEffect">
                                  <p:stCondLst>
                                    <p:cond delay="0"/>
                                  </p:stCondLst>
                                  <p:childTnLst>
                                    <p:animMotion origin="layout" path="M 0.00105 -0.00208 L 0.00105 -0.00185 C 0.00013 -0.00208 -0.01367 -0.00394 -0.01705 -0.00695 C -0.02448 -0.01366 -0.02018 -0.01574 -0.02825 -0.0169 C -0.03841 -0.01829 -0.04856 -0.01852 -0.05872 -0.01921 C -0.07448 -0.025 -0.06809 -0.02222 -0.07825 -0.02662 C -0.08007 -0.02847 -0.08177 -0.03079 -0.08372 -0.03171 C -0.08789 -0.03333 -0.09205 -0.03403 -0.09622 -0.03403 C -0.11705 -0.03403 -0.13789 -0.03241 -0.15872 -0.03171 C -0.16158 -0.03009 -0.16497 -0.03033 -0.16705 -0.02662 C -0.17239 -0.01713 -0.16966 -0.0213 -0.17539 -0.01435 C -0.1763 -0.01181 -0.17747 -0.00972 -0.17825 -0.00695 C -0.1789 -0.00463 -0.1789 -0.00185 -0.17955 0.00046 C -0.18125 0.00555 -0.18372 0.00995 -0.18515 0.01528 C -0.18606 0.01852 -0.18658 0.02222 -0.18789 0.02523 C -0.18906 0.02754 -0.19075 0.02847 -0.19205 0.03009 C -0.19492 0.02754 -0.19791 0.02569 -0.20039 0.02268 C -0.20208 0.02083 -0.20299 0.01736 -0.20455 0.01528 C -0.20625 0.01319 -0.2082 0.0118 -0.21015 0.01042 C -0.21718 0.00532 -0.21849 0.00532 -0.22539 0.00301 C -0.23281 0.0037 -0.24036 0.00324 -0.24765 0.00532 C -0.25182 0.00648 -0.25651 0.02199 -0.25742 0.02523 C -0.25833 0.02847 -0.25859 0.03264 -0.26015 0.03495 C -0.26158 0.03727 -0.26393 0.0368 -0.26575 0.0375 C -0.2694 0.03495 -0.27304 0.03241 -0.27682 0.03009 C -0.27864 0.02893 -0.28059 0.0287 -0.28242 0.02754 C -0.28802 0.02454 -0.29336 0.02037 -0.29908 0.01782 C -0.30599 0.01458 -0.30286 0.01643 -0.30885 0.01273 C -0.31198 0.01366 -0.31783 0.01481 -0.32135 0.01782 C -0.32369 0.01991 -0.32591 0.02268 -0.32825 0.02523 C -0.32968 0.02847 -0.33073 0.03217 -0.33242 0.03495 C -0.3427 0.05347 -0.33424 0.03241 -0.34075 0.04977 L -0.35052 0.04745 C -0.35416 0.04653 -0.35794 0.04583 -0.36158 0.04491 C -0.36393 0.04421 -0.36614 0.04305 -0.36849 0.04236 C -0.37174 0.04143 -0.375 0.04074 -0.37825 0.04004 C -0.38802 0.04074 -0.39778 0.04051 -0.40742 0.04236 C -0.41028 0.04305 -0.41289 0.04606 -0.41575 0.04745 C -0.42122 0.04977 -0.42395 0.05069 -0.42968 0.05486 C -0.43424 0.0581 -0.43867 0.0625 -0.44349 0.06458 C -0.45052 0.06782 -0.44726 0.0662 -0.45325 0.06967 C -0.46341 0.06875 -0.47369 0.06852 -0.48385 0.06713 C -0.48711 0.06667 -0.49023 0.06458 -0.49349 0.06458 C -0.50195 0.06458 -0.51015 0.06643 -0.51849 0.06713 C -0.52304 0.06805 -0.54283 0.07222 -0.54635 0.07222 C -0.54961 0.07222 -0.55286 0.0706 -0.55599 0.06967 C -0.55989 0.06829 -0.56224 0.0669 -0.56575 0.06458 C -0.57487 0.05393 -0.57083 0.05486 -0.57682 0.05486 L -0.57682 0.05509 ">
                                      <p:cBhvr>
                                        <p:cTn id="12" dur="2000" fill="hold"/>
                                        <p:tgtEl>
                                          <p:spTgt spid="2"/>
                                        </p:tgtEl>
                                        <p:attrNameLst>
                                          <p:attrName>ppt_x</p:attrName>
                                        </p:attrNameLst>
                                      </p:cBhvr>
                                    </p:animMotion>
                                  </p:childTnLst>
                                </p:cTn>
                              </p:par>
                              <p:par>
                                <p:cTn id="13" presetID="0" presetClass="path" presetSubtype="0" accel="50000" decel="50000" fill="hold" grpId="0" nodeType="withEffect">
                                  <p:stCondLst>
                                    <p:cond delay="500"/>
                                  </p:stCondLst>
                                  <p:childTnLst>
                                    <p:animMotion origin="layout" path="M -0.00065 -0.00833 L -0.00065 -0.00833 C -0.00495 -0.00926 -0.00911 -0.00972 -0.01328 -0.01088 C -0.01471 -0.01134 -0.01588 -0.0132 -0.01745 -0.0132 C -0.02526 -0.0132 -0.03307 -0.01158 -0.04101 -0.01088 C -0.05976 -0.00533 -0.03685 -0.01088 -0.06601 -0.01088 C -0.08086 -0.01088 -0.09557 -0.00926 -0.11042 -0.00833 C -0.12109 -0.00371 -0.1112 -0.00972 -0.12161 0.00393 C -0.12318 0.00625 -0.12539 0.00671 -0.12708 0.00903 C -0.13008 0.01273 -0.13516 0.02477 -0.13685 0.0287 C -0.14036 0.04745 -0.13568 0.0243 -0.14101 0.04352 C -0.14219 0.04745 -0.14284 0.05185 -0.14375 0.05579 C -0.14427 0.06458 -0.14466 0.08426 -0.14792 0.09305 C -0.14883 0.09537 -0.14987 0.09768 -0.15078 0.10046 C -0.15364 0.10949 -0.15325 0.11227 -0.15768 0.12014 C -0.15885 0.12222 -0.16042 0.12338 -0.16185 0.125 C -0.16237 0.12754 -0.16198 0.13102 -0.16328 0.13241 C -0.16562 0.13542 -0.17161 0.1375 -0.17161 0.1375 C -0.17344 0.13588 -0.17539 0.13449 -0.17708 0.13241 C -0.18841 0.11898 -0.17969 0.12523 -0.18828 0.12014 C -0.1931 0.10717 -0.18815 0.11667 -0.19661 0.11018 C -0.1987 0.10856 -0.20482 0.0993 -0.20625 0.09792 C -0.20755 0.09653 -0.20911 0.09653 -0.21042 0.09537 C -0.21198 0.09421 -0.21315 0.0919 -0.21458 0.09051 C -0.21588 0.08935 -0.21745 0.08866 -0.21875 0.08796 C -0.22252 0.08634 -0.22995 0.0831 -0.22995 0.0831 C -0.23984 0.08889 -0.22786 0.08055 -0.23828 0.09305 C -0.23945 0.09444 -0.24101 0.09467 -0.24245 0.09537 C -0.24375 0.09792 -0.24505 0.10069 -0.24661 0.10278 C -0.24792 0.10486 -0.24987 0.10532 -0.25078 0.10787 C -0.25325 0.11481 -0.25377 0.12708 -0.25495 0.13495 C -0.25521 0.1375 -0.25534 0.14028 -0.25625 0.14236 C -0.25729 0.14467 -0.25911 0.1456 -0.26042 0.14722 C -0.26276 0.1456 -0.26575 0.14583 -0.26745 0.14236 C -0.2694 0.13842 -0.2694 0.13264 -0.27018 0.12754 C -0.27122 0.12129 -0.27252 0.10764 -0.27435 0.10278 C -0.27526 0.10046 -0.27578 0.09722 -0.27708 0.09537 C -0.27825 0.09375 -0.27995 0.09375 -0.28125 0.09305 C -0.28919 0.09375 -0.29713 0.09352 -0.30495 0.09537 C -0.30924 0.09653 -0.31094 0.10254 -0.31458 0.10532 C -0.31641 0.10671 -0.31836 0.10694 -0.32018 0.10787 C -0.322 0.11273 -0.32474 0.1169 -0.32578 0.12268 C -0.32656 0.12731 -0.32904 0.14259 -0.33125 0.14722 C -0.33333 0.15185 -0.33685 0.15301 -0.33958 0.15486 C -0.34154 0.15393 -0.34362 0.15417 -0.34518 0.15231 C -0.34987 0.14676 -0.34661 0.14236 -0.34935 0.13495 C -0.35026 0.13241 -0.35208 0.13171 -0.35351 0.13009 C -0.35807 0.13542 -0.35599 0.13495 -0.35911 0.13495 L -0.36042 0.13495 ">
                                      <p:cBhvr>
                                        <p:cTn id="14" dur="2000" fill="hold"/>
                                        <p:tgtEl>
                                          <p:spTgt spid="3"/>
                                        </p:tgtEl>
                                        <p:attrNameLst>
                                          <p:attrName>ppt_x</p:attrName>
                                        </p:attrNameLst>
                                      </p:cBhvr>
                                    </p:animMotion>
                                  </p:childTnLst>
                                </p:cTn>
                              </p:par>
                              <p:par>
                                <p:cTn id="15" presetID="0" presetClass="path" presetSubtype="0" accel="50000" decel="50000" fill="hold" grpId="0" nodeType="withEffect">
                                  <p:stCondLst>
                                    <p:cond delay="1250"/>
                                  </p:stCondLst>
                                  <p:childTnLst>
                                    <p:animMotion origin="layout" path="M -0.00143 0.00393 L -0.00143 0.00416 C -0.00612 0.00301 -0.01081 0.00254 -0.01537 0.00139 C -0.01823 0.00069 -0.02097 -0.00093 -0.0237 -0.00093 C -0.05013 -0.00093 -0.07643 0.00069 -0.10287 0.00139 C -0.13893 0.00856 -0.0918 2.96296E-6 -0.1737 0.00648 C -0.17513 0.00648 -0.17643 0.00879 -0.17787 0.00879 C -0.19727 0.01041 -0.2168 0.01041 -0.2362 0.01134 C -0.23802 0.01296 -0.23985 0.01481 -0.2418 0.0162 C -0.25 0.02222 -0.24844 0.0199 -0.2556 0.02361 C -0.25703 0.0243 -0.25847 0.02523 -0.25977 0.02615 C -0.26641 0.03402 -0.26341 0.02824 -0.2668 0.04583 C -0.26719 0.04838 -0.2668 0.05254 -0.2681 0.05324 C -0.27123 0.05509 -0.2767 0.05833 -0.2793 0.06065 C -0.29037 0.07176 -0.27878 0.06782 -0.29597 0.07801 C -0.30573 0.08379 -0.29362 0.07615 -0.3056 0.08541 C -0.30703 0.08634 -0.30847 0.08657 -0.30977 0.08796 C -0.31133 0.08912 -0.3125 0.09143 -0.31393 0.09282 C -0.31524 0.09398 -0.3168 0.09398 -0.3181 0.09537 C -0.32084 0.09768 -0.32474 0.10324 -0.32643 0.10764 C -0.32813 0.1118 -0.32982 0.11967 -0.3306 0.125 C -0.33529 0.15555 -0.33164 0.13495 -0.33477 0.15208 C -0.33438 0.17338 -0.33412 0.1949 -0.33347 0.2162 C -0.33321 0.22199 -0.33177 0.22777 -0.33203 0.23356 C -0.33229 0.23958 -0.33386 0.24514 -0.33477 0.25092 C -0.3362 0.24838 -0.33789 0.24629 -0.33893 0.24352 C -0.33972 0.2412 -0.34024 0.23865 -0.34037 0.23611 C -0.34115 0.21875 -0.34167 0.20139 -0.34167 0.18426 C -0.34167 0.175 -0.34089 0.20231 -0.34037 0.21134 C -0.33998 0.21713 -0.33959 0.22291 -0.33893 0.2287 C -0.33867 0.23194 -0.33763 0.23518 -0.33763 0.23842 C -0.33724 0.25 -0.33763 0.26157 -0.33763 0.27315 L -0.33763 0.27338 ">
                                      <p:cBhvr>
                                        <p:cTn id="16" dur="2000" fill="hold"/>
                                        <p:tgtEl>
                                          <p:spTgt spid="4"/>
                                        </p:tgtEl>
                                        <p:attrNameLst>
                                          <p:attrName>ppt_x</p:attrName>
                                        </p:attrNameLst>
                                      </p:cBhvr>
                                    </p:animMotion>
                                  </p:childTnLst>
                                </p:cTn>
                              </p:par>
                              <p:par>
                                <p:cTn id="17" presetID="0" presetClass="path" presetSubtype="0" accel="50000" decel="50000" fill="hold" grpId="0" nodeType="withEffect">
                                  <p:stCondLst>
                                    <p:cond delay="1750"/>
                                  </p:stCondLst>
                                  <p:childTnLst>
                                    <p:animMotion origin="layout" path="M -3.95833E-6 0.00209 L -3.95833E-6 0.00232 L -0.15039 -2.22222E-6 C -0.15312 -2.22222E-6 -0.15586 -0.00139 -0.15859 -0.00185 C -0.16471 -0.00278 -0.1707 -0.00301 -0.17682 -0.00393 C -0.1789 -0.00463 -0.18112 -0.00602 -0.18333 -0.00602 C -0.2069 -0.00602 -0.21653 -0.00949 -0.23281 -0.00185 C -0.23567 -0.00069 -0.23854 0.00047 -0.24114 0.00209 C -0.24283 0.00324 -0.24427 0.00509 -0.24609 0.00602 C -0.24934 0.00787 -0.25586 0.01019 -0.25586 0.01042 C -0.26523 0.00672 -0.27474 0.00394 -0.28398 -2.22222E-6 C -0.2875 -0.00139 -0.29036 -0.0044 -0.29388 -0.00602 C -0.30364 -0.00995 -0.31328 -0.01065 -0.32356 -0.0118 C -0.33007 -0.01134 -0.33711 -0.01296 -0.34336 -0.00995 C -0.34752 -0.00787 -0.35 -0.00185 -0.35325 0.00209 C -0.36106 0.01158 -0.35703 0.00903 -0.36484 0.0125 C -0.37474 0.01158 -0.38476 0.01273 -0.39453 0.01019 C -0.39817 0.00926 -0.40651 0.00047 -0.40924 -0.00393 C -0.41054 -0.00578 -0.41158 -0.00787 -0.41263 -0.00995 L -0.50169 -0.00787 C -0.50455 -0.00787 -0.50742 -0.00694 -0.51002 -0.00602 C -0.51237 -0.00486 -0.51432 -0.00301 -0.51653 -0.00185 C -0.51224 -0.00046 -0.50781 0.00116 -0.50338 0.00209 C -0.49309 0.00463 -0.46523 0.00625 -0.51497 0.00209 C -0.51875 0.00139 -0.52278 0.00093 -0.52643 -2.22222E-6 C -0.54075 -0.00347 -0.51679 -0.00231 -0.54466 -0.00602 C -0.56809 -0.00926 -0.55468 -0.00764 -0.5858 -0.00995 C -0.58958 -0.01088 -0.59362 -0.01134 -0.59739 -0.0118 C -0.60013 -0.01273 -0.60546 -0.01366 -0.60546 -0.01342 L -0.60546 -0.01366 ">
                                      <p:cBhvr>
                                        <p:cTn id="18" dur="2000" fill="hold"/>
                                        <p:tgtEl>
                                          <p:spTgt spid="7"/>
                                        </p:tgtEl>
                                        <p:attrNameLst>
                                          <p:attrName>ppt_x</p:attrName>
                                        </p:attrNameLst>
                                      </p:cBhvr>
                                    </p:animMotion>
                                  </p:childTnLst>
                                </p:cTn>
                              </p:par>
                              <p:par>
                                <p:cTn id="19" presetID="0" presetClass="path" presetSubtype="0" accel="50000" decel="50000" fill="hold" grpId="0" nodeType="withEffect">
                                  <p:stCondLst>
                                    <p:cond delay="750"/>
                                  </p:stCondLst>
                                  <p:childTnLst>
                                    <p:animMotion origin="layout" path="M -0.01393 0.01042 L -0.01393 0.01042 C -0.01771 0.00718 -0.02136 0.0037 -0.02513 0.00069 C -0.02643 -0.00046 -0.02787 -0.00116 -0.0293 -0.00185 C -0.03581 -0.00509 -0.03672 -0.00486 -0.04453 -0.00671 C -0.04636 -0.00833 -0.04805 -0.01088 -0.05013 -0.01181 C -0.05326 -0.01319 -0.05664 -0.01319 -0.05977 -0.01412 C -0.06211 -0.01481 -0.06445 -0.01574 -0.0668 -0.01667 C -0.07305 -0.02222 -0.07305 -0.02292 -0.0806 -0.02662 C -0.08412 -0.02824 -0.09271 -0.03056 -0.09596 -0.03148 C -0.09831 -0.03218 -0.10052 -0.03333 -0.10287 -0.03403 C -0.10612 -0.03495 -0.10938 -0.03542 -0.11263 -0.03634 C -0.11979 -0.03866 -0.11862 -0.03866 -0.12513 -0.04144 C -0.1293 -0.04306 -0.13346 -0.04444 -0.13763 -0.0463 C -0.14896 -0.05162 -0.14271 -0.05023 -0.15287 -0.05625 C -0.15846 -0.05949 -0.15938 -0.0581 -0.16537 -0.06111 C -0.16823 -0.0625 -0.17096 -0.06435 -0.1737 -0.06597 C -0.18867 -0.075 -0.17604 -0.06782 -0.18763 -0.07338 C -0.19649 -0.07778 -0.19622 -0.07847 -0.2043 -0.08079 C -0.20755 -0.08194 -0.21081 -0.08218 -0.21393 -0.08333 C -0.21771 -0.08472 -0.22513 -0.08819 -0.22513 -0.08819 C -0.23893 -0.08657 -0.25287 -0.08565 -0.2668 -0.08333 C -0.26823 -0.0831 -0.26953 -0.08171 -0.27096 -0.08079 C -0.27331 -0.0794 -0.27565 -0.07778 -0.27787 -0.07593 C -0.28164 -0.07292 -0.28555 -0.07014 -0.28893 -0.06597 L -0.29727 -0.05625 C -0.2987 -0.05463 -0.29987 -0.05208 -0.30143 -0.05116 L -0.3056 -0.04884 C -0.30755 -0.0456 -0.30925 -0.0419 -0.3112 -0.03889 C -0.3125 -0.03704 -0.31419 -0.03611 -0.31537 -0.03403 C -0.31836 -0.0287 -0.31927 -0.0206 -0.32096 -0.01412 C -0.32175 -0.01088 -0.32292 -0.00787 -0.3237 -0.0044 C -0.32435 -0.00116 -0.32448 0.00231 -0.32513 0.00556 C -0.32591 0.01065 -0.32787 0.02037 -0.32787 0.02037 C -0.32878 0.03356 -0.32878 0.04699 -0.3306 0.05995 C -0.33112 0.06319 -0.33164 0.06644 -0.33203 0.06968 C -0.33255 0.07384 -0.33281 0.07801 -0.33346 0.08218 C -0.33425 0.08796 -0.33529 0.09375 -0.3362 0.09931 C -0.33711 0.09699 -0.33828 0.09468 -0.33893 0.0919 C -0.34258 0.07778 -0.34102 0.07407 -0.34596 0.05995 C -0.34779 0.0544 -0.35052 0.05 -0.35287 0.04514 C -0.35599 0.02801 -0.35169 0.04861 -0.35846 0.02778 C -0.35912 0.02546 -0.35912 0.02269 -0.35977 0.02037 C -0.36146 0.01528 -0.3638 0.01065 -0.36537 0.00556 C -0.36979 -0.00856 -0.36211 0.00417 -0.37096 -0.01412 C -0.37201 -0.01644 -0.37383 -0.01736 -0.37513 -0.01921 C -0.37865 -0.02431 -0.37917 -0.02824 -0.38346 -0.03148 C -0.38516 -0.03287 -0.38711 -0.03287 -0.38893 -0.03403 C -0.40508 -0.04352 -0.38464 -0.03542 -0.40846 -0.04144 C -0.43008 -0.04676 -0.40274 -0.04097 -0.42096 -0.0463 C -0.42461 -0.04745 -0.42839 -0.04792 -0.43203 -0.04884 C -0.43346 -0.04954 -0.43477 -0.05116 -0.4362 -0.05116 C -0.46667 -0.05116 -0.45951 -0.05463 -0.4737 -0.0463 C -0.47461 -0.04375 -0.47526 -0.04097 -0.47643 -0.03889 C -0.48737 -0.01944 -0.47344 -0.05093 -0.48477 -0.02662 C -0.4888 -0.01806 -0.48672 -0.01806 -0.4918 -0.00926 C -0.49297 -0.00718 -0.49453 -0.00602 -0.49596 -0.0044 C -0.49779 0.00069 -0.50065 0.00463 -0.50143 0.01042 C -0.50352 0.02523 -0.50261 0.01713 -0.5043 0.03519 C -0.50378 0.05 -0.50352 0.06481 -0.50287 0.07963 C -0.50261 0.08472 -0.50143 0.08958 -0.50143 0.09444 C -0.50143 0.09699 -0.50221 0.08935 -0.50287 0.08704 C -0.5099 0.06227 -0.50117 0.1 -0.50846 0.06968 C -0.50899 0.06736 -0.50912 0.06458 -0.50977 0.06227 C -0.51354 0.05069 -0.51367 0.05463 -0.5181 0.04514 C -0.52396 0.03264 -0.51745 0.0419 -0.52513 0.03264 C -0.52708 0.02731 -0.52878 0.02176 -0.53203 0.01782 C -0.5332 0.01644 -0.5349 0.01644 -0.5362 0.01551 C -0.53997 0.0125 -0.54336 0.00764 -0.54727 0.00556 C -0.56901 -0.00556 -0.56016 -0.00208 -0.5737 -0.00671 C -0.57552 -0.00833 -0.57734 -0.01042 -0.5793 -0.01181 C -0.58099 -0.01296 -0.5832 -0.01227 -0.58477 -0.01412 C -0.5862 -0.01574 -0.58659 -0.01921 -0.58763 -0.02153 C -0.58802 -0.02407 -0.58802 -0.02708 -0.58893 -0.02894 C -0.59427 -0.04097 -0.60794 -0.03218 -0.61263 -0.03148 C -0.61537 -0.03079 -0.61836 -0.03125 -0.62096 -0.02894 C -0.6224 -0.02778 -0.62305 -0.02431 -0.6237 -0.02153 C -0.62448 -0.01759 -0.62448 -0.01343 -0.62513 -0.00926 C -0.62539 -0.00671 -0.62604 -0.0044 -0.62643 -0.00185 C -0.62695 0.00139 -0.62734 0.00463 -0.62787 0.0081 C -0.62826 0.01782 -0.62774 0.02801 -0.6293 0.03773 C -0.63008 0.04329 -0.63281 0.04769 -0.63477 0.05255 C -0.63607 0.05556 -0.64466 0.07384 -0.64727 0.08218 C -0.64831 0.08542 -0.64909 0.08889 -0.65013 0.0919 C -0.65443 0.10532 -0.65169 0.09329 -0.6543 0.10694 C -0.6556 0.10347 -0.65742 0.10069 -0.65846 0.09699 C -0.65977 0.09236 -0.65872 0.08495 -0.6612 0.08218 C -0.66732 0.075 -0.67122 0.06759 -0.67787 0.06481 C -0.6806 0.06366 -0.68346 0.06319 -0.6862 0.06227 C -0.6905 0.05718 -0.69128 0.05486 -0.69727 0.05486 C -0.69961 0.05486 -0.70195 0.05671 -0.7043 0.05741 L -0.72096 0.06227 C -0.72227 0.06319 -0.72422 0.06273 -0.72513 0.06481 C -0.72682 0.06898 -0.72539 0.07685 -0.72787 0.07963 L -0.73203 0.08449 C -0.73438 0.09074 -0.73542 0.09213 -0.7362 0.09931 C -0.73633 0.10093 -0.7362 0.10278 -0.7362 0.1044 L -0.7362 0.1044 ">
                                      <p:cBhvr>
                                        <p:cTn id="20" dur="2000" fill="hold"/>
                                        <p:tgtEl>
                                          <p:spTgt spid="5"/>
                                        </p:tgtEl>
                                        <p:attrNameLst>
                                          <p:attrName>ppt_x</p:attrName>
                                        </p:attrNameLst>
                                      </p:cBhvr>
                                    </p:animMotion>
                                  </p:childTnLst>
                                </p:cTn>
                              </p:par>
                              <p:par>
                                <p:cTn id="21" presetID="0" presetClass="path" presetSubtype="0" accel="50000" decel="50000" fill="hold" grpId="0" nodeType="withEffect">
                                  <p:stCondLst>
                                    <p:cond delay="1750"/>
                                  </p:stCondLst>
                                  <p:childTnLst>
                                    <p:animMotion origin="layout" path="M -0.00013 0.00625 L -0.00013 0.00648 C -0.00742 0.00717 -0.01459 0.00902 -0.02188 0.00902 C -0.03203 0.00902 -0.04219 0.00763 -0.05261 0.00625 C -0.05573 0.00578 -0.05873 0.00393 -0.06185 0.003 C -0.06537 0.00185 -0.06901 0.00115 -0.07253 4.81481E-6 C -0.07409 -0.00093 -0.07565 -0.00232 -0.07722 -0.00301 C -0.08451 -0.00672 -0.08919 -0.00695 -0.09714 -0.00926 C -0.10065 -0.01019 -0.10443 -0.01088 -0.10794 -0.01204 C -0.11068 -0.01297 -0.11302 -0.01482 -0.11563 -0.01528 C -0.12084 -0.01667 -0.12591 -0.01737 -0.13099 -0.01852 C -0.1336 -0.01922 -0.13607 -0.02084 -0.1388 -0.0213 C -0.17878 -0.03195 -0.23151 -0.02223 -0.26354 -0.0213 C -0.26771 -0.02038 -0.27162 -0.01968 -0.27578 -0.01852 C -0.28086 -0.01667 -0.28594 -0.0132 -0.29128 -0.01204 C -0.29675 -0.01135 -0.30235 -0.01042 -0.30807 -0.00926 C -0.3112 -0.00834 -0.31419 -0.00695 -0.31732 -0.00602 C -0.32084 -0.00487 -0.32448 -0.00417 -0.32813 -0.00301 C -0.33867 0.00393 -0.32591 -0.00371 -0.34505 0.003 C -0.34662 0.0037 -0.34805 0.00532 -0.34961 0.00625 C -0.35235 0.0074 -0.35482 0.00833 -0.35742 0.00902 C -0.36042 0.01342 -0.36302 0.01921 -0.36667 0.02152 L -0.37591 0.02754 C -0.38646 0.04837 -0.38151 0.0412 -0.38985 0.05231 L -0.39909 0.07986 C -0.4 0.08263 -0.40156 0.08564 -0.40209 0.08912 C -0.40586 0.11203 -0.40065 0.08356 -0.40664 0.1074 C -0.40742 0.11018 -0.40742 0.11365 -0.40821 0.11666 C -0.4099 0.12291 -0.41224 0.1287 -0.41432 0.13495 L -0.41745 0.14421 C -0.41797 0.14699 -0.4181 0.15046 -0.41888 0.15347 C -0.42656 0.17615 -0.43464 0.15856 -0.44974 0.15347 C -0.45391 0.1493 -0.45821 0.14583 -0.46198 0.14097 C -0.47044 0.13032 -0.46289 0.13333 -0.47123 0.12569 C -0.47422 0.12314 -0.48047 0.11944 -0.48047 0.11967 C -0.48555 0.1206 -0.49102 0.11944 -0.49597 0.12268 C -0.49948 0.125 -0.50196 0.13101 -0.50534 0.13495 L -0.5099 0.14097 C -0.5155 0.15787 -0.5099 0.14351 -0.51758 0.15625 C -0.5293 0.17615 -0.51524 0.15648 -0.52682 0.17175 L -0.53307 0.19004 C -0.53399 0.19305 -0.53542 0.19583 -0.53607 0.1993 C -0.53646 0.20231 -0.53685 0.20532 -0.53763 0.20856 C -0.53841 0.2125 -0.54063 0.22083 -0.54063 0.22129 L -0.54193 0.22083 ">
                                      <p:cBhvr>
                                        <p:cTn id="22" dur="2000" fill="hold"/>
                                        <p:tgtEl>
                                          <p:spTgt spid="6"/>
                                        </p:tgtEl>
                                        <p:attrNameLst>
                                          <p:attrName>ppt_x</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name="Slide48">
    <p:bg>
      <p:bgPr>
        <a:solidFill>
          <a:srgbClr val="92D055"/>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BA1397B-D28E-459B-A9C3-6872C4126323}"/>
              </a:ext>
            </a:extLst>
          </p:cNvPr>
          <p:cNvSpPr txBox="1"/>
          <p:nvPr/>
        </p:nvSpPr>
        <p:spPr>
          <a:xfrm>
            <a:off x="1532159" y="648638"/>
            <a:ext cx="2385770" cy="449875"/>
          </a:xfrm>
          <a:prstGeom prst="rect">
            <a:avLst/>
          </a:prstGeom>
          <a:noFill/>
          <a:ln cap="flat">
            <a:noFill/>
          </a:ln>
        </p:spPr>
        <p:txBody>
          <a:bodyPr vert="horz" wrap="square" lIns="27432" tIns="27432" rIns="27432" bIns="27432" anchor="t" anchorCtr="0" compatLnSpc="1">
            <a:noAutofit/>
          </a:bodyPr>
          <a:lstStyle/>
          <a:p>
            <a:pPr marL="0" marR="0" lvl="0" indent="0" algn="l" defTabSz="6858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16422D"/>
                </a:solidFill>
                <a:uFillTx/>
                <a:latin typeface="Calibri" pitchFamily="34"/>
              </a:rPr>
              <a:t>Gebäude</a:t>
            </a:r>
            <a:endParaRPr lang="en-US" sz="3300" b="0" i="0" u="none" strike="noStrike" kern="1200" cap="none" spc="0" baseline="0">
              <a:solidFill>
                <a:srgbClr val="000000"/>
              </a:solidFill>
              <a:uFillTx/>
              <a:latin typeface="Arial" pitchFamily="34"/>
            </a:endParaRPr>
          </a:p>
        </p:txBody>
      </p:sp>
      <p:sp>
        <p:nvSpPr>
          <p:cNvPr id="3" name="Ellipse 1">
            <a:extLst>
              <a:ext uri="{FF2B5EF4-FFF2-40B4-BE49-F238E27FC236}">
                <a16:creationId xmlns:a16="http://schemas.microsoft.com/office/drawing/2014/main" id="{348B1571-94BB-4112-AB1A-73F3B9C9C05D}"/>
              </a:ext>
            </a:extLst>
          </p:cNvPr>
          <p:cNvSpPr/>
          <p:nvPr/>
        </p:nvSpPr>
        <p:spPr>
          <a:xfrm>
            <a:off x="726499" y="619213"/>
            <a:ext cx="698501" cy="6473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05E40"/>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300" b="1" i="0" u="none" strike="noStrike" kern="1200" cap="none" spc="0" baseline="0">
                <a:solidFill>
                  <a:srgbClr val="FFFFFF"/>
                </a:solidFill>
                <a:uFillTx/>
                <a:latin typeface="Calibri"/>
              </a:rPr>
              <a:t>2</a:t>
            </a:r>
            <a:endParaRPr lang="en-US" sz="3300" b="1" i="0" u="none" strike="noStrike" kern="1200" cap="none" spc="0" baseline="0">
              <a:solidFill>
                <a:srgbClr val="FFFFFF"/>
              </a:solidFill>
              <a:uFillTx/>
              <a:latin typeface="Calibri"/>
            </a:endParaRPr>
          </a:p>
        </p:txBody>
      </p:sp>
      <p:sp>
        <p:nvSpPr>
          <p:cNvPr id="4" name="Rechteck 9">
            <a:extLst>
              <a:ext uri="{FF2B5EF4-FFF2-40B4-BE49-F238E27FC236}">
                <a16:creationId xmlns:a16="http://schemas.microsoft.com/office/drawing/2014/main" id="{4E7162CD-40E8-447A-8F75-26C0E7E3D1EB}"/>
              </a:ext>
            </a:extLst>
          </p:cNvPr>
          <p:cNvSpPr/>
          <p:nvPr/>
        </p:nvSpPr>
        <p:spPr>
          <a:xfrm>
            <a:off x="3905054" y="5414692"/>
            <a:ext cx="1804915"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Stromanbieter</a:t>
            </a:r>
          </a:p>
        </p:txBody>
      </p:sp>
      <p:sp>
        <p:nvSpPr>
          <p:cNvPr id="5" name="Rechteck 10">
            <a:extLst>
              <a:ext uri="{FF2B5EF4-FFF2-40B4-BE49-F238E27FC236}">
                <a16:creationId xmlns:a16="http://schemas.microsoft.com/office/drawing/2014/main" id="{9CD2BD6D-E7C6-4BB7-B8BC-034C3CC4856E}"/>
              </a:ext>
            </a:extLst>
          </p:cNvPr>
          <p:cNvSpPr/>
          <p:nvPr/>
        </p:nvSpPr>
        <p:spPr>
          <a:xfrm rot="20507397">
            <a:off x="4120068" y="5720413"/>
            <a:ext cx="1330360"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Verbrauch</a:t>
            </a:r>
          </a:p>
        </p:txBody>
      </p:sp>
      <p:sp>
        <p:nvSpPr>
          <p:cNvPr id="6" name="Rechteck 11">
            <a:extLst>
              <a:ext uri="{FF2B5EF4-FFF2-40B4-BE49-F238E27FC236}">
                <a16:creationId xmlns:a16="http://schemas.microsoft.com/office/drawing/2014/main" id="{40DFA1CC-4B20-46F8-A014-8B884044E01F}"/>
              </a:ext>
            </a:extLst>
          </p:cNvPr>
          <p:cNvSpPr/>
          <p:nvPr/>
        </p:nvSpPr>
        <p:spPr>
          <a:xfrm rot="684008">
            <a:off x="3915094" y="5696648"/>
            <a:ext cx="599846"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LED</a:t>
            </a:r>
          </a:p>
        </p:txBody>
      </p:sp>
      <p:sp>
        <p:nvSpPr>
          <p:cNvPr id="7" name="Rechteck 12">
            <a:extLst>
              <a:ext uri="{FF2B5EF4-FFF2-40B4-BE49-F238E27FC236}">
                <a16:creationId xmlns:a16="http://schemas.microsoft.com/office/drawing/2014/main" id="{49D1DF81-3C5D-418C-B009-205BCC3E93BD}"/>
              </a:ext>
            </a:extLst>
          </p:cNvPr>
          <p:cNvSpPr/>
          <p:nvPr/>
        </p:nvSpPr>
        <p:spPr>
          <a:xfrm rot="20056468">
            <a:off x="4521308" y="5909684"/>
            <a:ext cx="939235"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Geräte</a:t>
            </a:r>
          </a:p>
        </p:txBody>
      </p:sp>
      <p:sp>
        <p:nvSpPr>
          <p:cNvPr id="8" name="Rechteck 13">
            <a:extLst>
              <a:ext uri="{FF2B5EF4-FFF2-40B4-BE49-F238E27FC236}">
                <a16:creationId xmlns:a16="http://schemas.microsoft.com/office/drawing/2014/main" id="{0E914BB2-5E46-4F31-BF26-AC372B6B348B}"/>
              </a:ext>
            </a:extLst>
          </p:cNvPr>
          <p:cNvSpPr/>
          <p:nvPr/>
        </p:nvSpPr>
        <p:spPr>
          <a:xfrm>
            <a:off x="4003471" y="5641546"/>
            <a:ext cx="1738228" cy="41549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Raumnutzung</a:t>
            </a:r>
          </a:p>
        </p:txBody>
      </p:sp>
      <p:pic>
        <p:nvPicPr>
          <p:cNvPr id="9" name="Grafik 9">
            <a:extLst>
              <a:ext uri="{FF2B5EF4-FFF2-40B4-BE49-F238E27FC236}">
                <a16:creationId xmlns:a16="http://schemas.microsoft.com/office/drawing/2014/main" id="{2A029789-8FC2-4925-8482-6B2ACB4D47D9}"/>
              </a:ext>
            </a:extLst>
          </p:cNvPr>
          <p:cNvPicPr>
            <a:picLocks noChangeAspect="1"/>
          </p:cNvPicPr>
          <p:nvPr/>
        </p:nvPicPr>
        <p:blipFill>
          <a:blip r:embed="rId3"/>
          <a:srcRect l="24890" r="20877"/>
          <a:stretch>
            <a:fillRect/>
          </a:stretch>
        </p:blipFill>
        <p:spPr>
          <a:xfrm>
            <a:off x="2610740" y="3272820"/>
            <a:ext cx="3071570" cy="3168798"/>
          </a:xfrm>
          <a:prstGeom prst="rect">
            <a:avLst/>
          </a:prstGeom>
          <a:noFill/>
          <a:ln cap="flat">
            <a:noFill/>
          </a:ln>
        </p:spPr>
      </p:pic>
      <p:pic>
        <p:nvPicPr>
          <p:cNvPr id="11" name="Grafik 10">
            <a:extLst>
              <a:ext uri="{FF2B5EF4-FFF2-40B4-BE49-F238E27FC236}">
                <a16:creationId xmlns:a16="http://schemas.microsoft.com/office/drawing/2014/main" id="{65C1E280-7D56-4144-A8D0-433857E96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ransition spd="slow" advTm="18000">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9"/>
                                        </p:tgtEl>
                                        <p:attrNameLst>
                                          <p:attrName>r</p:attrName>
                                        </p:attrNameLst>
                                      </p:cBhvr>
                                    </p:animRot>
                                    <p:animRot by="-240000">
                                      <p:cBhvr>
                                        <p:cTn id="7" dur="100" fill="hold">
                                          <p:stCondLst>
                                            <p:cond delay="100"/>
                                          </p:stCondLst>
                                        </p:cTn>
                                        <p:tgtEl>
                                          <p:spTgt spid="9"/>
                                        </p:tgtEl>
                                        <p:attrNameLst>
                                          <p:attrName>r</p:attrName>
                                        </p:attrNameLst>
                                      </p:cBhvr>
                                    </p:animRot>
                                    <p:animRot by="240000">
                                      <p:cBhvr>
                                        <p:cTn id="8" dur="100" fill="hold">
                                          <p:stCondLst>
                                            <p:cond delay="200"/>
                                          </p:stCondLst>
                                        </p:cTn>
                                        <p:tgtEl>
                                          <p:spTgt spid="9"/>
                                        </p:tgtEl>
                                        <p:attrNameLst>
                                          <p:attrName>r</p:attrName>
                                        </p:attrNameLst>
                                      </p:cBhvr>
                                    </p:animRot>
                                    <p:animRot by="-240000">
                                      <p:cBhvr>
                                        <p:cTn id="9" dur="100" fill="hold">
                                          <p:stCondLst>
                                            <p:cond delay="300"/>
                                          </p:stCondLst>
                                        </p:cTn>
                                        <p:tgtEl>
                                          <p:spTgt spid="9"/>
                                        </p:tgtEl>
                                        <p:attrNameLst>
                                          <p:attrName>r</p:attrName>
                                        </p:attrNameLst>
                                      </p:cBhvr>
                                    </p:animRot>
                                    <p:animRot by="120000">
                                      <p:cBhvr>
                                        <p:cTn id="10" dur="100" fill="hold">
                                          <p:stCondLst>
                                            <p:cond delay="400"/>
                                          </p:stCondLst>
                                        </p:cTn>
                                        <p:tgtEl>
                                          <p:spTgt spid="9"/>
                                        </p:tgtEl>
                                        <p:attrNameLst>
                                          <p:attrName>r</p:attrName>
                                        </p:attrNameLst>
                                      </p:cBhvr>
                                    </p:animRot>
                                  </p:childTnLst>
                                </p:cTn>
                              </p:par>
                              <p:par>
                                <p:cTn id="11" presetID="37" presetClass="path" presetSubtype="0" accel="50000" decel="50000" fill="hold" grpId="0" nodeType="withEffect">
                                  <p:stCondLst>
                                    <p:cond delay="0"/>
                                  </p:stCondLst>
                                  <p:childTnLst>
                                    <p:animMotion origin="layout" path="M -4.44444E-6 0.12546 L 0.08646 -0.20787 C 0.10434 -0.28287 0.13143 -0.32269 0.1599 -0.32269 C 0.19202 -0.32269 0.21806 -0.28287 0.23594 -0.20787 L 0.32257 0.12546 ">
                                      <p:cBhvr>
                                        <p:cTn id="12" dur="2000" fill="hold"/>
                                        <p:tgtEl>
                                          <p:spTgt spid="4"/>
                                        </p:tgtEl>
                                        <p:attrNameLst>
                                          <p:attrName>ppt_x</p:attrName>
                                        </p:attrNameLst>
                                      </p:cBhvr>
                                    </p:animMotion>
                                  </p:childTnLst>
                                </p:cTn>
                              </p:par>
                              <p:par>
                                <p:cTn id="13" presetID="32" presetClass="emph" presetSubtype="0" fill="hold" nodeType="withEffect">
                                  <p:stCondLst>
                                    <p:cond delay="250"/>
                                  </p:stCondLst>
                                  <p:childTnLst>
                                    <p:animRot by="120000">
                                      <p:cBhvr>
                                        <p:cTn id="14" dur="50" fill="hold">
                                          <p:stCondLst>
                                            <p:cond delay="0"/>
                                          </p:stCondLst>
                                        </p:cTn>
                                        <p:tgtEl>
                                          <p:spTgt spid="9"/>
                                        </p:tgtEl>
                                        <p:attrNameLst>
                                          <p:attrName>r</p:attrName>
                                        </p:attrNameLst>
                                      </p:cBhvr>
                                    </p:animRot>
                                    <p:animRot by="-240000">
                                      <p:cBhvr>
                                        <p:cTn id="15" dur="100" fill="hold">
                                          <p:stCondLst>
                                            <p:cond delay="100"/>
                                          </p:stCondLst>
                                        </p:cTn>
                                        <p:tgtEl>
                                          <p:spTgt spid="9"/>
                                        </p:tgtEl>
                                        <p:attrNameLst>
                                          <p:attrName>r</p:attrName>
                                        </p:attrNameLst>
                                      </p:cBhvr>
                                    </p:animRot>
                                    <p:animRot by="240000">
                                      <p:cBhvr>
                                        <p:cTn id="16" dur="100" fill="hold">
                                          <p:stCondLst>
                                            <p:cond delay="200"/>
                                          </p:stCondLst>
                                        </p:cTn>
                                        <p:tgtEl>
                                          <p:spTgt spid="9"/>
                                        </p:tgtEl>
                                        <p:attrNameLst>
                                          <p:attrName>r</p:attrName>
                                        </p:attrNameLst>
                                      </p:cBhvr>
                                    </p:animRot>
                                    <p:animRot by="-240000">
                                      <p:cBhvr>
                                        <p:cTn id="17" dur="100" fill="hold">
                                          <p:stCondLst>
                                            <p:cond delay="300"/>
                                          </p:stCondLst>
                                        </p:cTn>
                                        <p:tgtEl>
                                          <p:spTgt spid="9"/>
                                        </p:tgtEl>
                                        <p:attrNameLst>
                                          <p:attrName>r</p:attrName>
                                        </p:attrNameLst>
                                      </p:cBhvr>
                                    </p:animRot>
                                    <p:animRot by="120000">
                                      <p:cBhvr>
                                        <p:cTn id="18" dur="100" fill="hold">
                                          <p:stCondLst>
                                            <p:cond delay="400"/>
                                          </p:stCondLst>
                                        </p:cTn>
                                        <p:tgtEl>
                                          <p:spTgt spid="9"/>
                                        </p:tgtEl>
                                        <p:attrNameLst>
                                          <p:attrName>r</p:attrName>
                                        </p:attrNameLst>
                                      </p:cBhvr>
                                    </p:animRot>
                                  </p:childTnLst>
                                </p:cTn>
                              </p:par>
                              <p:par>
                                <p:cTn id="19" presetID="37" presetClass="path" presetSubtype="0" accel="50000" decel="50000" fill="hold" grpId="0" nodeType="withEffect">
                                  <p:stCondLst>
                                    <p:cond delay="1500"/>
                                  </p:stCondLst>
                                  <p:childTnLst>
                                    <p:animMotion origin="layout" path="M -2.5E-6 0.05972 L -0.09791 -0.30162 C -0.11805 -0.38357 -0.14878 -0.42662 -0.1809 -0.42662 C -0.21753 -0.42662 -0.2467 -0.38357 -0.26666 -0.30162 L -0.36423 0.05972 ">
                                      <p:cBhvr>
                                        <p:cTn id="20" dur="2000" fill="hold"/>
                                        <p:tgtEl>
                                          <p:spTgt spid="8"/>
                                        </p:tgtEl>
                                        <p:attrNameLst>
                                          <p:attrName>ppt_x</p:attrName>
                                        </p:attrNameLst>
                                      </p:cBhvr>
                                    </p:animMotion>
                                  </p:childTnLst>
                                </p:cTn>
                              </p:par>
                              <p:par>
                                <p:cTn id="21" presetID="32" presetClass="emph" presetSubtype="0" fill="hold" nodeType="withEffect">
                                  <p:stCondLst>
                                    <p:cond delay="1750"/>
                                  </p:stCondLst>
                                  <p:childTnLst>
                                    <p:animRot by="120000">
                                      <p:cBhvr>
                                        <p:cTn id="22" dur="50" fill="hold">
                                          <p:stCondLst>
                                            <p:cond delay="0"/>
                                          </p:stCondLst>
                                        </p:cTn>
                                        <p:tgtEl>
                                          <p:spTgt spid="9"/>
                                        </p:tgtEl>
                                        <p:attrNameLst>
                                          <p:attrName>r</p:attrName>
                                        </p:attrNameLst>
                                      </p:cBhvr>
                                    </p:animRot>
                                    <p:animRot by="-240000">
                                      <p:cBhvr>
                                        <p:cTn id="23" dur="100" fill="hold">
                                          <p:stCondLst>
                                            <p:cond delay="100"/>
                                          </p:stCondLst>
                                        </p:cTn>
                                        <p:tgtEl>
                                          <p:spTgt spid="9"/>
                                        </p:tgtEl>
                                        <p:attrNameLst>
                                          <p:attrName>r</p:attrName>
                                        </p:attrNameLst>
                                      </p:cBhvr>
                                    </p:animRot>
                                    <p:animRot by="240000">
                                      <p:cBhvr>
                                        <p:cTn id="24" dur="100" fill="hold">
                                          <p:stCondLst>
                                            <p:cond delay="200"/>
                                          </p:stCondLst>
                                        </p:cTn>
                                        <p:tgtEl>
                                          <p:spTgt spid="9"/>
                                        </p:tgtEl>
                                        <p:attrNameLst>
                                          <p:attrName>r</p:attrName>
                                        </p:attrNameLst>
                                      </p:cBhvr>
                                    </p:animRot>
                                    <p:animRot by="-240000">
                                      <p:cBhvr>
                                        <p:cTn id="25" dur="100" fill="hold">
                                          <p:stCondLst>
                                            <p:cond delay="300"/>
                                          </p:stCondLst>
                                        </p:cTn>
                                        <p:tgtEl>
                                          <p:spTgt spid="9"/>
                                        </p:tgtEl>
                                        <p:attrNameLst>
                                          <p:attrName>r</p:attrName>
                                        </p:attrNameLst>
                                      </p:cBhvr>
                                    </p:animRot>
                                    <p:animRot by="120000">
                                      <p:cBhvr>
                                        <p:cTn id="26" dur="100" fill="hold">
                                          <p:stCondLst>
                                            <p:cond delay="400"/>
                                          </p:stCondLst>
                                        </p:cTn>
                                        <p:tgtEl>
                                          <p:spTgt spid="9"/>
                                        </p:tgtEl>
                                        <p:attrNameLst>
                                          <p:attrName>r</p:attrName>
                                        </p:attrNameLst>
                                      </p:cBhvr>
                                    </p:animRot>
                                  </p:childTnLst>
                                </p:cTn>
                              </p:par>
                              <p:par>
                                <p:cTn id="27" presetID="37" presetClass="path" presetSubtype="0" accel="50000" decel="50000" fill="hold" grpId="0" nodeType="withEffect">
                                  <p:stCondLst>
                                    <p:cond delay="2750"/>
                                  </p:stCondLst>
                                  <p:childTnLst>
                                    <p:animMotion origin="layout" path="M -3.33333E-6 0.01736 L 0.05052 -0.21875 C 0.06111 -0.27199 0.07691 -0.30023 0.09358 -0.30023 C 0.11233 -0.30023 0.12761 -0.27199 0.1382 -0.21875 L 0.18889 0.01736 ">
                                      <p:cBhvr>
                                        <p:cTn id="28" dur="2000" fill="hold"/>
                                        <p:tgtEl>
                                          <p:spTgt spid="7"/>
                                        </p:tgtEl>
                                        <p:attrNameLst>
                                          <p:attrName>ppt_x</p:attrName>
                                        </p:attrNameLst>
                                      </p:cBhvr>
                                    </p:animMotion>
                                  </p:childTnLst>
                                </p:cTn>
                              </p:par>
                              <p:par>
                                <p:cTn id="29" presetID="32" presetClass="emph" presetSubtype="0" fill="hold" nodeType="withEffect">
                                  <p:stCondLst>
                                    <p:cond delay="3000"/>
                                  </p:stCondLst>
                                  <p:childTnLst>
                                    <p:animRot by="120000">
                                      <p:cBhvr>
                                        <p:cTn id="30" dur="50" fill="hold">
                                          <p:stCondLst>
                                            <p:cond delay="0"/>
                                          </p:stCondLst>
                                        </p:cTn>
                                        <p:tgtEl>
                                          <p:spTgt spid="9"/>
                                        </p:tgtEl>
                                        <p:attrNameLst>
                                          <p:attrName>r</p:attrName>
                                        </p:attrNameLst>
                                      </p:cBhvr>
                                    </p:animRot>
                                    <p:animRot by="-240000">
                                      <p:cBhvr>
                                        <p:cTn id="31" dur="100" fill="hold">
                                          <p:stCondLst>
                                            <p:cond delay="100"/>
                                          </p:stCondLst>
                                        </p:cTn>
                                        <p:tgtEl>
                                          <p:spTgt spid="9"/>
                                        </p:tgtEl>
                                        <p:attrNameLst>
                                          <p:attrName>r</p:attrName>
                                        </p:attrNameLst>
                                      </p:cBhvr>
                                    </p:animRot>
                                    <p:animRot by="240000">
                                      <p:cBhvr>
                                        <p:cTn id="32" dur="100" fill="hold">
                                          <p:stCondLst>
                                            <p:cond delay="200"/>
                                          </p:stCondLst>
                                        </p:cTn>
                                        <p:tgtEl>
                                          <p:spTgt spid="9"/>
                                        </p:tgtEl>
                                        <p:attrNameLst>
                                          <p:attrName>r</p:attrName>
                                        </p:attrNameLst>
                                      </p:cBhvr>
                                    </p:animRot>
                                    <p:animRot by="-240000">
                                      <p:cBhvr>
                                        <p:cTn id="33" dur="100" fill="hold">
                                          <p:stCondLst>
                                            <p:cond delay="300"/>
                                          </p:stCondLst>
                                        </p:cTn>
                                        <p:tgtEl>
                                          <p:spTgt spid="9"/>
                                        </p:tgtEl>
                                        <p:attrNameLst>
                                          <p:attrName>r</p:attrName>
                                        </p:attrNameLst>
                                      </p:cBhvr>
                                    </p:animRot>
                                    <p:animRot by="120000">
                                      <p:cBhvr>
                                        <p:cTn id="34" dur="100" fill="hold">
                                          <p:stCondLst>
                                            <p:cond delay="400"/>
                                          </p:stCondLst>
                                        </p:cTn>
                                        <p:tgtEl>
                                          <p:spTgt spid="9"/>
                                        </p:tgtEl>
                                        <p:attrNameLst>
                                          <p:attrName>r</p:attrName>
                                        </p:attrNameLst>
                                      </p:cBhvr>
                                    </p:animRot>
                                  </p:childTnLst>
                                </p:cTn>
                              </p:par>
                              <p:par>
                                <p:cTn id="35" presetID="37" presetClass="path" presetSubtype="0" accel="50000" decel="50000" fill="hold" grpId="0" nodeType="withEffect">
                                  <p:stCondLst>
                                    <p:cond delay="4750"/>
                                  </p:stCondLst>
                                  <p:childTnLst>
                                    <p:animMotion origin="layout" path="M -0.00034 -1.85185E-6 L -0.11024 -0.21111 C -0.13316 -0.25879 -0.16753 -0.28426 -0.20382 -0.28426 C -0.24479 -0.28426 -0.27777 -0.25879 -0.30069 -0.21111 L -0.41076 -1.85185E-6 ">
                                      <p:cBhvr>
                                        <p:cTn id="36" dur="2000" fill="hold"/>
                                        <p:tgtEl>
                                          <p:spTgt spid="5"/>
                                        </p:tgtEl>
                                        <p:attrNameLst>
                                          <p:attrName>ppt_x</p:attrName>
                                        </p:attrNameLst>
                                      </p:cBhvr>
                                    </p:animMotion>
                                  </p:childTnLst>
                                </p:cTn>
                              </p:par>
                              <p:par>
                                <p:cTn id="37" presetID="32" presetClass="emph" presetSubtype="0" fill="hold" nodeType="withEffect">
                                  <p:stCondLst>
                                    <p:cond delay="5000"/>
                                  </p:stCondLst>
                                  <p:childTnLst>
                                    <p:animRot by="120000">
                                      <p:cBhvr>
                                        <p:cTn id="38" dur="50" fill="hold">
                                          <p:stCondLst>
                                            <p:cond delay="0"/>
                                          </p:stCondLst>
                                        </p:cTn>
                                        <p:tgtEl>
                                          <p:spTgt spid="9"/>
                                        </p:tgtEl>
                                        <p:attrNameLst>
                                          <p:attrName>r</p:attrName>
                                        </p:attrNameLst>
                                      </p:cBhvr>
                                    </p:animRot>
                                    <p:animRot by="-240000">
                                      <p:cBhvr>
                                        <p:cTn id="39" dur="100" fill="hold">
                                          <p:stCondLst>
                                            <p:cond delay="100"/>
                                          </p:stCondLst>
                                        </p:cTn>
                                        <p:tgtEl>
                                          <p:spTgt spid="9"/>
                                        </p:tgtEl>
                                        <p:attrNameLst>
                                          <p:attrName>r</p:attrName>
                                        </p:attrNameLst>
                                      </p:cBhvr>
                                    </p:animRot>
                                    <p:animRot by="240000">
                                      <p:cBhvr>
                                        <p:cTn id="40" dur="100" fill="hold">
                                          <p:stCondLst>
                                            <p:cond delay="200"/>
                                          </p:stCondLst>
                                        </p:cTn>
                                        <p:tgtEl>
                                          <p:spTgt spid="9"/>
                                        </p:tgtEl>
                                        <p:attrNameLst>
                                          <p:attrName>r</p:attrName>
                                        </p:attrNameLst>
                                      </p:cBhvr>
                                    </p:animRot>
                                    <p:animRot by="-240000">
                                      <p:cBhvr>
                                        <p:cTn id="41" dur="100" fill="hold">
                                          <p:stCondLst>
                                            <p:cond delay="300"/>
                                          </p:stCondLst>
                                        </p:cTn>
                                        <p:tgtEl>
                                          <p:spTgt spid="9"/>
                                        </p:tgtEl>
                                        <p:attrNameLst>
                                          <p:attrName>r</p:attrName>
                                        </p:attrNameLst>
                                      </p:cBhvr>
                                    </p:animRot>
                                    <p:animRot by="120000">
                                      <p:cBhvr>
                                        <p:cTn id="42" dur="100" fill="hold">
                                          <p:stCondLst>
                                            <p:cond delay="400"/>
                                          </p:stCondLst>
                                        </p:cTn>
                                        <p:tgtEl>
                                          <p:spTgt spid="9"/>
                                        </p:tgtEl>
                                        <p:attrNameLst>
                                          <p:attrName>r</p:attrName>
                                        </p:attrNameLst>
                                      </p:cBhvr>
                                    </p:animRot>
                                  </p:childTnLst>
                                </p:cTn>
                              </p:par>
                              <p:par>
                                <p:cTn id="43" presetID="37" presetClass="path" presetSubtype="0" accel="50000" decel="50000" fill="hold" grpId="0" nodeType="withEffect">
                                  <p:stCondLst>
                                    <p:cond delay="6500"/>
                                  </p:stCondLst>
                                  <p:childTnLst>
                                    <p:animMotion origin="layout" path="M 2.5E-6 0.02037 L 0.08958 -0.40278 C 0.10816 -0.49815 0.13628 -0.54907 0.1658 -0.54907 C 0.1993 -0.54907 0.22604 -0.49815 0.24462 -0.40278 L 0.33437 0.02037 ">
                                      <p:cBhvr>
                                        <p:cTn id="44" dur="2000" fill="hold"/>
                                        <p:tgtEl>
                                          <p:spTgt spid="6"/>
                                        </p:tgtEl>
                                        <p:attrNameLst>
                                          <p:attrName>ppt_x</p:attrName>
                                        </p:attrNameLst>
                                      </p:cBhvr>
                                    </p:animMotion>
                                  </p:childTnLst>
                                </p:cTn>
                              </p:par>
                              <p:par>
                                <p:cTn id="45" presetID="32" presetClass="emph" presetSubtype="0" fill="hold" nodeType="withEffect">
                                  <p:stCondLst>
                                    <p:cond delay="6750"/>
                                  </p:stCondLst>
                                  <p:childTnLst>
                                    <p:animRot by="120000">
                                      <p:cBhvr>
                                        <p:cTn id="46" dur="50" fill="hold">
                                          <p:stCondLst>
                                            <p:cond delay="0"/>
                                          </p:stCondLst>
                                        </p:cTn>
                                        <p:tgtEl>
                                          <p:spTgt spid="9"/>
                                        </p:tgtEl>
                                        <p:attrNameLst>
                                          <p:attrName>r</p:attrName>
                                        </p:attrNameLst>
                                      </p:cBhvr>
                                    </p:animRot>
                                    <p:animRot by="-240000">
                                      <p:cBhvr>
                                        <p:cTn id="47" dur="100" fill="hold">
                                          <p:stCondLst>
                                            <p:cond delay="100"/>
                                          </p:stCondLst>
                                        </p:cTn>
                                        <p:tgtEl>
                                          <p:spTgt spid="9"/>
                                        </p:tgtEl>
                                        <p:attrNameLst>
                                          <p:attrName>r</p:attrName>
                                        </p:attrNameLst>
                                      </p:cBhvr>
                                    </p:animRot>
                                    <p:animRot by="240000">
                                      <p:cBhvr>
                                        <p:cTn id="48" dur="100" fill="hold">
                                          <p:stCondLst>
                                            <p:cond delay="200"/>
                                          </p:stCondLst>
                                        </p:cTn>
                                        <p:tgtEl>
                                          <p:spTgt spid="9"/>
                                        </p:tgtEl>
                                        <p:attrNameLst>
                                          <p:attrName>r</p:attrName>
                                        </p:attrNameLst>
                                      </p:cBhvr>
                                    </p:animRot>
                                    <p:animRot by="-240000">
                                      <p:cBhvr>
                                        <p:cTn id="49" dur="100" fill="hold">
                                          <p:stCondLst>
                                            <p:cond delay="300"/>
                                          </p:stCondLst>
                                        </p:cTn>
                                        <p:tgtEl>
                                          <p:spTgt spid="9"/>
                                        </p:tgtEl>
                                        <p:attrNameLst>
                                          <p:attrName>r</p:attrName>
                                        </p:attrNameLst>
                                      </p:cBhvr>
                                    </p:animRot>
                                    <p:animRot by="120000">
                                      <p:cBhvr>
                                        <p:cTn id="50" dur="100" fill="hold">
                                          <p:stCondLst>
                                            <p:cond delay="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name="Slide139">
    <p:bg>
      <p:bgPr>
        <a:solidFill>
          <a:srgbClr val="92D055"/>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37391D7-A28E-4601-A6CC-CC8A0C6EA621}"/>
              </a:ext>
            </a:extLst>
          </p:cNvPr>
          <p:cNvSpPr txBox="1"/>
          <p:nvPr/>
        </p:nvSpPr>
        <p:spPr>
          <a:xfrm>
            <a:off x="1531089" y="695483"/>
            <a:ext cx="2385770" cy="449875"/>
          </a:xfrm>
          <a:prstGeom prst="rect">
            <a:avLst/>
          </a:prstGeom>
          <a:noFill/>
          <a:ln cap="flat">
            <a:noFill/>
          </a:ln>
        </p:spPr>
        <p:txBody>
          <a:bodyPr vert="horz" wrap="square" lIns="27432" tIns="27432" rIns="27432" bIns="27432" anchor="t" anchorCtr="0" compatLnSpc="1">
            <a:noAutofit/>
          </a:bodyPr>
          <a:lstStyle/>
          <a:p>
            <a:pPr marL="0" marR="0" lvl="0" indent="0" algn="l" defTabSz="6858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16422D"/>
                </a:solidFill>
                <a:uFillTx/>
                <a:latin typeface="Calibri" pitchFamily="34"/>
              </a:rPr>
              <a:t>Management</a:t>
            </a:r>
            <a:endParaRPr lang="en-US" sz="3300" b="0" i="0" u="none" strike="noStrike" kern="1200" cap="none" spc="0" baseline="0">
              <a:solidFill>
                <a:srgbClr val="000000"/>
              </a:solidFill>
              <a:uFillTx/>
              <a:latin typeface="Arial" pitchFamily="34"/>
            </a:endParaRPr>
          </a:p>
        </p:txBody>
      </p:sp>
      <p:sp>
        <p:nvSpPr>
          <p:cNvPr id="3" name="Ellipse 1">
            <a:extLst>
              <a:ext uri="{FF2B5EF4-FFF2-40B4-BE49-F238E27FC236}">
                <a16:creationId xmlns:a16="http://schemas.microsoft.com/office/drawing/2014/main" id="{5A2B31C7-2C49-4D39-8F27-8F04D54ECC01}"/>
              </a:ext>
            </a:extLst>
          </p:cNvPr>
          <p:cNvSpPr/>
          <p:nvPr/>
        </p:nvSpPr>
        <p:spPr>
          <a:xfrm>
            <a:off x="725430" y="666058"/>
            <a:ext cx="698501" cy="6473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05E40"/>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300" b="1" i="0" u="none" strike="noStrike" kern="1200" cap="none" spc="0" baseline="0">
                <a:solidFill>
                  <a:srgbClr val="FFFFFF"/>
                </a:solidFill>
                <a:uFillTx/>
                <a:latin typeface="Calibri"/>
              </a:rPr>
              <a:t>3</a:t>
            </a:r>
            <a:endParaRPr lang="en-US" sz="3300" b="1" i="0" u="none" strike="noStrike" kern="1200" cap="none" spc="0" baseline="0">
              <a:solidFill>
                <a:srgbClr val="FFFFFF"/>
              </a:solidFill>
              <a:uFillTx/>
              <a:latin typeface="Calibri"/>
            </a:endParaRPr>
          </a:p>
        </p:txBody>
      </p:sp>
      <p:pic>
        <p:nvPicPr>
          <p:cNvPr id="4" name="Grafik 10" descr="Ein Bild, das Monitor, Bildschirm, Computer, Laptop enthält.&#10;&#10;Automatisch generierte Beschreibung">
            <a:extLst>
              <a:ext uri="{FF2B5EF4-FFF2-40B4-BE49-F238E27FC236}">
                <a16:creationId xmlns:a16="http://schemas.microsoft.com/office/drawing/2014/main" id="{F95CAC7C-A8BD-4586-BFA5-4778963F6306}"/>
              </a:ext>
            </a:extLst>
          </p:cNvPr>
          <p:cNvPicPr>
            <a:picLocks noChangeAspect="1"/>
          </p:cNvPicPr>
          <p:nvPr/>
        </p:nvPicPr>
        <p:blipFill>
          <a:blip r:embed="rId3"/>
          <a:stretch>
            <a:fillRect/>
          </a:stretch>
        </p:blipFill>
        <p:spPr>
          <a:xfrm>
            <a:off x="2235077" y="2597261"/>
            <a:ext cx="5373755" cy="3274630"/>
          </a:xfrm>
          <a:prstGeom prst="rect">
            <a:avLst/>
          </a:prstGeom>
          <a:noFill/>
          <a:ln cap="flat">
            <a:noFill/>
          </a:ln>
        </p:spPr>
      </p:pic>
      <p:sp>
        <p:nvSpPr>
          <p:cNvPr id="5" name="Rechteck 11">
            <a:extLst>
              <a:ext uri="{FF2B5EF4-FFF2-40B4-BE49-F238E27FC236}">
                <a16:creationId xmlns:a16="http://schemas.microsoft.com/office/drawing/2014/main" id="{C1A09E76-3F68-49E4-80DF-DCF60EC8FC74}"/>
              </a:ext>
            </a:extLst>
          </p:cNvPr>
          <p:cNvSpPr/>
          <p:nvPr/>
        </p:nvSpPr>
        <p:spPr>
          <a:xfrm>
            <a:off x="2916634" y="2852041"/>
            <a:ext cx="4006681" cy="279307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Computer &amp; Zubehör</a:t>
            </a:r>
          </a:p>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Büromöbel</a:t>
            </a:r>
          </a:p>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Papier</a:t>
            </a:r>
          </a:p>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Landwirtschaftliche Flächen</a:t>
            </a:r>
          </a:p>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Mobilität</a:t>
            </a:r>
          </a:p>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1" i="0" u="none" strike="noStrike" kern="1200" cap="none" spc="0" baseline="0">
                <a:solidFill>
                  <a:srgbClr val="FFFFFF"/>
                </a:solidFill>
                <a:uFillTx/>
                <a:latin typeface="Calibri"/>
              </a:rPr>
              <a:t> </a:t>
            </a:r>
          </a:p>
        </p:txBody>
      </p:sp>
      <p:pic>
        <p:nvPicPr>
          <p:cNvPr id="7" name="Grafik 14">
            <a:extLst>
              <a:ext uri="{FF2B5EF4-FFF2-40B4-BE49-F238E27FC236}">
                <a16:creationId xmlns:a16="http://schemas.microsoft.com/office/drawing/2014/main" id="{0969581A-0A2F-4B9D-A55E-838D2D98E160}"/>
              </a:ext>
            </a:extLst>
          </p:cNvPr>
          <p:cNvPicPr>
            <a:picLocks noChangeAspect="1"/>
          </p:cNvPicPr>
          <p:nvPr/>
        </p:nvPicPr>
        <p:blipFill>
          <a:blip r:embed="rId4"/>
          <a:stretch>
            <a:fillRect/>
          </a:stretch>
        </p:blipFill>
        <p:spPr>
          <a:xfrm rot="1731181">
            <a:off x="-1701746" y="1994407"/>
            <a:ext cx="1567281" cy="1262045"/>
          </a:xfrm>
          <a:prstGeom prst="rect">
            <a:avLst/>
          </a:prstGeom>
          <a:noFill/>
          <a:ln cap="flat">
            <a:noFill/>
          </a:ln>
        </p:spPr>
      </p:pic>
      <p:pic>
        <p:nvPicPr>
          <p:cNvPr id="8" name="Grafik 15">
            <a:extLst>
              <a:ext uri="{FF2B5EF4-FFF2-40B4-BE49-F238E27FC236}">
                <a16:creationId xmlns:a16="http://schemas.microsoft.com/office/drawing/2014/main" id="{AE680E27-D380-4A9C-AC03-270FCFE81F8F}"/>
              </a:ext>
            </a:extLst>
          </p:cNvPr>
          <p:cNvPicPr>
            <a:picLocks noChangeAspect="1"/>
          </p:cNvPicPr>
          <p:nvPr/>
        </p:nvPicPr>
        <p:blipFill>
          <a:blip r:embed="rId4"/>
          <a:stretch>
            <a:fillRect/>
          </a:stretch>
        </p:blipFill>
        <p:spPr>
          <a:xfrm rot="376915">
            <a:off x="-2006650" y="2942896"/>
            <a:ext cx="1567281" cy="1262045"/>
          </a:xfrm>
          <a:prstGeom prst="rect">
            <a:avLst/>
          </a:prstGeom>
          <a:noFill/>
          <a:ln cap="flat">
            <a:noFill/>
          </a:ln>
        </p:spPr>
      </p:pic>
      <p:pic>
        <p:nvPicPr>
          <p:cNvPr id="9" name="Grafik 16">
            <a:extLst>
              <a:ext uri="{FF2B5EF4-FFF2-40B4-BE49-F238E27FC236}">
                <a16:creationId xmlns:a16="http://schemas.microsoft.com/office/drawing/2014/main" id="{75AE0025-B081-4578-82BB-3AEE9E5898C3}"/>
              </a:ext>
            </a:extLst>
          </p:cNvPr>
          <p:cNvPicPr>
            <a:picLocks noChangeAspect="1"/>
          </p:cNvPicPr>
          <p:nvPr/>
        </p:nvPicPr>
        <p:blipFill>
          <a:blip r:embed="rId4"/>
          <a:stretch>
            <a:fillRect/>
          </a:stretch>
        </p:blipFill>
        <p:spPr>
          <a:xfrm rot="20433073">
            <a:off x="-2107698" y="3966291"/>
            <a:ext cx="1567281" cy="1262045"/>
          </a:xfrm>
          <a:prstGeom prst="rect">
            <a:avLst/>
          </a:prstGeom>
          <a:noFill/>
          <a:ln cap="flat">
            <a:noFill/>
          </a:ln>
        </p:spPr>
      </p:pic>
      <p:pic>
        <p:nvPicPr>
          <p:cNvPr id="10" name="Grafik 17">
            <a:extLst>
              <a:ext uri="{FF2B5EF4-FFF2-40B4-BE49-F238E27FC236}">
                <a16:creationId xmlns:a16="http://schemas.microsoft.com/office/drawing/2014/main" id="{FDC43545-2068-40C4-9B57-8F6575502801}"/>
              </a:ext>
            </a:extLst>
          </p:cNvPr>
          <p:cNvPicPr>
            <a:picLocks noChangeAspect="1"/>
          </p:cNvPicPr>
          <p:nvPr/>
        </p:nvPicPr>
        <p:blipFill>
          <a:blip r:embed="rId4"/>
          <a:stretch>
            <a:fillRect/>
          </a:stretch>
        </p:blipFill>
        <p:spPr>
          <a:xfrm rot="19820810">
            <a:off x="-2094896" y="4843036"/>
            <a:ext cx="1567281" cy="1262045"/>
          </a:xfrm>
          <a:prstGeom prst="rect">
            <a:avLst/>
          </a:prstGeom>
          <a:noFill/>
          <a:ln cap="flat">
            <a:noFill/>
          </a:ln>
        </p:spPr>
      </p:pic>
      <p:pic>
        <p:nvPicPr>
          <p:cNvPr id="11" name="Grafik 18">
            <a:extLst>
              <a:ext uri="{FF2B5EF4-FFF2-40B4-BE49-F238E27FC236}">
                <a16:creationId xmlns:a16="http://schemas.microsoft.com/office/drawing/2014/main" id="{BF0DE274-69B1-4D0B-AEF2-915522A34716}"/>
              </a:ext>
            </a:extLst>
          </p:cNvPr>
          <p:cNvPicPr>
            <a:picLocks noChangeAspect="1"/>
          </p:cNvPicPr>
          <p:nvPr/>
        </p:nvPicPr>
        <p:blipFill>
          <a:blip r:embed="rId4"/>
          <a:stretch>
            <a:fillRect/>
          </a:stretch>
        </p:blipFill>
        <p:spPr>
          <a:xfrm rot="2985752" flipH="1">
            <a:off x="913363" y="6823260"/>
            <a:ext cx="1667664" cy="1262045"/>
          </a:xfrm>
          <a:prstGeom prst="rect">
            <a:avLst/>
          </a:prstGeom>
          <a:noFill/>
          <a:ln cap="flat">
            <a:noFill/>
          </a:ln>
        </p:spPr>
      </p:pic>
      <p:pic>
        <p:nvPicPr>
          <p:cNvPr id="12" name="Grafik 19">
            <a:extLst>
              <a:ext uri="{FF2B5EF4-FFF2-40B4-BE49-F238E27FC236}">
                <a16:creationId xmlns:a16="http://schemas.microsoft.com/office/drawing/2014/main" id="{2A25D659-B570-4591-BD38-85B744D46AB1}"/>
              </a:ext>
            </a:extLst>
          </p:cNvPr>
          <p:cNvPicPr>
            <a:picLocks noChangeAspect="1"/>
          </p:cNvPicPr>
          <p:nvPr/>
        </p:nvPicPr>
        <p:blipFill>
          <a:blip r:embed="rId4"/>
          <a:stretch>
            <a:fillRect/>
          </a:stretch>
        </p:blipFill>
        <p:spPr>
          <a:xfrm rot="4401416" flipH="1">
            <a:off x="1756740" y="6953515"/>
            <a:ext cx="1667664" cy="1262045"/>
          </a:xfrm>
          <a:prstGeom prst="rect">
            <a:avLst/>
          </a:prstGeom>
          <a:noFill/>
          <a:ln cap="flat">
            <a:noFill/>
          </a:ln>
        </p:spPr>
      </p:pic>
      <p:pic>
        <p:nvPicPr>
          <p:cNvPr id="13" name="Grafik 20">
            <a:extLst>
              <a:ext uri="{FF2B5EF4-FFF2-40B4-BE49-F238E27FC236}">
                <a16:creationId xmlns:a16="http://schemas.microsoft.com/office/drawing/2014/main" id="{28B67A2D-8A7D-4369-AE64-6E91974EE9D7}"/>
              </a:ext>
            </a:extLst>
          </p:cNvPr>
          <p:cNvPicPr>
            <a:picLocks noChangeAspect="1"/>
          </p:cNvPicPr>
          <p:nvPr/>
        </p:nvPicPr>
        <p:blipFill>
          <a:blip r:embed="rId4"/>
          <a:stretch>
            <a:fillRect/>
          </a:stretch>
        </p:blipFill>
        <p:spPr>
          <a:xfrm rot="2985752" flipH="1">
            <a:off x="2465896" y="6831983"/>
            <a:ext cx="1667664" cy="1262045"/>
          </a:xfrm>
          <a:prstGeom prst="rect">
            <a:avLst/>
          </a:prstGeom>
          <a:noFill/>
          <a:ln cap="flat">
            <a:noFill/>
          </a:ln>
        </p:spPr>
      </p:pic>
      <p:pic>
        <p:nvPicPr>
          <p:cNvPr id="14" name="Grafik 13">
            <a:extLst>
              <a:ext uri="{FF2B5EF4-FFF2-40B4-BE49-F238E27FC236}">
                <a16:creationId xmlns:a16="http://schemas.microsoft.com/office/drawing/2014/main" id="{58E688E6-0F7E-44A1-A0B0-7B7D8EF8E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ransition spd="slow" advTm="18000">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r</p:attrName>
                                        </p:attrNameLst>
                                      </p:cBhvr>
                                      <p:to>
                                        <p:strVal val="-45.0"/>
                                      </p:to>
                                    </p:set>
                                    <p:anim calcmode="lin" valueType="num">
                                      <p:cBhvr>
                                        <p:cTn id="8" dur="455" fill="hold">
                                          <p:stCondLst>
                                            <p:cond delay="455"/>
                                          </p:stCondLst>
                                        </p:cTn>
                                        <p:tgtEl>
                                          <p:spTgt spid="3"/>
                                        </p:tgtEl>
                                        <p:attrNameLst>
                                          <p:attrName>r</p:attrName>
                                        </p:attrNameLst>
                                      </p:cBhvr>
                                      <p:tavLst>
                                        <p:tav tm="0">
                                          <p:val>
                                            <p:strVal val="-45"/>
                                          </p:val>
                                        </p:tav>
                                        <p:tav tm="69900">
                                          <p:val>
                                            <p:strVal val="45"/>
                                          </p:val>
                                        </p:tav>
                                        <p:tav tm="100000">
                                          <p:val>
                                            <p:str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00"/>
                            </p:stCondLst>
                            <p:childTnLst>
                              <p:par>
                                <p:cTn id="13" presetID="1" presetClass="entr" presetSubtype="0" fill="hold" nodeType="afterEffect">
                                  <p:stCondLst>
                                    <p:cond delay="0"/>
                                  </p:stCondLst>
                                  <p:iterate type="lt">
                                    <p:tmPct val="10000000"/>
                                  </p:iterate>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par>
                          <p:cTn id="15" fill="hold">
                            <p:stCondLst>
                              <p:cond delay="1901"/>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401"/>
                            </p:stCondLst>
                            <p:childTnLst>
                              <p:par>
                                <p:cTn id="21" presetID="1" presetClass="entr" presetSubtype="0" fill="hold" nodeType="afterEffect">
                                  <p:stCondLst>
                                    <p:cond delay="2000"/>
                                  </p:stCondLst>
                                  <p:iterate type="lt">
                                    <p:tmPct val="5000000"/>
                                  </p:iterate>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par>
                          <p:cTn id="23" fill="hold">
                            <p:stCondLst>
                              <p:cond delay="5152"/>
                            </p:stCondLst>
                            <p:childTnLst>
                              <p:par>
                                <p:cTn id="24" presetID="1" presetClass="entr" presetSubtype="0" fill="hold" nodeType="afterEffect">
                                  <p:stCondLst>
                                    <p:cond delay="0"/>
                                  </p:stCondLst>
                                  <p:iterate type="lt">
                                    <p:tmPct val="5000000"/>
                                  </p:iterate>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par>
                          <p:cTn id="26" fill="hold">
                            <p:stCondLst>
                              <p:cond delay="5553"/>
                            </p:stCondLst>
                            <p:childTnLst>
                              <p:par>
                                <p:cTn id="27" presetID="1" presetClass="entr" presetSubtype="0" fill="hold" nodeType="afterEffect">
                                  <p:stCondLst>
                                    <p:cond delay="0"/>
                                  </p:stCondLst>
                                  <p:iterate type="lt">
                                    <p:tmPct val="5000000"/>
                                  </p:iterate>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par>
                          <p:cTn id="29" fill="hold">
                            <p:stCondLst>
                              <p:cond delay="5804"/>
                            </p:stCondLst>
                            <p:childTnLst>
                              <p:par>
                                <p:cTn id="30" presetID="1" presetClass="entr" presetSubtype="0" fill="hold" nodeType="afterEffect">
                                  <p:stCondLst>
                                    <p:cond delay="0"/>
                                  </p:stCondLst>
                                  <p:iterate type="lt">
                                    <p:tmPct val="5000000"/>
                                  </p:iterate>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par>
                          <p:cTn id="32" fill="hold">
                            <p:stCondLst>
                              <p:cond delay="7055"/>
                            </p:stCondLst>
                            <p:childTnLst>
                              <p:par>
                                <p:cTn id="33" presetID="1" presetClass="entr" presetSubtype="0" fill="hold" nodeType="afterEffect">
                                  <p:stCondLst>
                                    <p:cond delay="0"/>
                                  </p:stCondLst>
                                  <p:iterate type="lt">
                                    <p:tmPct val="5000000"/>
                                  </p:iterate>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name="Slide53">
    <p:bg>
      <p:bgPr>
        <a:solidFill>
          <a:srgbClr val="92D055"/>
        </a:solidFill>
        <a:effectLst/>
      </p:bgPr>
    </p:bg>
    <p:spTree>
      <p:nvGrpSpPr>
        <p:cNvPr id="1" name=""/>
        <p:cNvGrpSpPr/>
        <p:nvPr/>
      </p:nvGrpSpPr>
      <p:grpSpPr>
        <a:xfrm>
          <a:off x="0" y="0"/>
          <a:ext cx="0" cy="0"/>
          <a:chOff x="0" y="0"/>
          <a:chExt cx="0" cy="0"/>
        </a:xfrm>
      </p:grpSpPr>
      <p:pic>
        <p:nvPicPr>
          <p:cNvPr id="2" name="Grafik 3" descr="Ein Bild, das Spiegel, Zeichnung, Sonnenbrille enthält.&#10;&#10;Automatisch generierte Beschreibung">
            <a:extLst>
              <a:ext uri="{FF2B5EF4-FFF2-40B4-BE49-F238E27FC236}">
                <a16:creationId xmlns:a16="http://schemas.microsoft.com/office/drawing/2014/main" id="{146A5A0F-841F-4BF8-B690-7DC672F03BC3}"/>
              </a:ext>
            </a:extLst>
          </p:cNvPr>
          <p:cNvPicPr>
            <a:picLocks noChangeAspect="1"/>
          </p:cNvPicPr>
          <p:nvPr/>
        </p:nvPicPr>
        <p:blipFill>
          <a:blip r:embed="rId3"/>
          <a:stretch>
            <a:fillRect/>
          </a:stretch>
        </p:blipFill>
        <p:spPr>
          <a:xfrm>
            <a:off x="3872922" y="829616"/>
            <a:ext cx="5337124" cy="3515218"/>
          </a:xfrm>
          <a:prstGeom prst="rect">
            <a:avLst/>
          </a:prstGeom>
          <a:noFill/>
          <a:ln cap="flat">
            <a:noFill/>
          </a:ln>
        </p:spPr>
      </p:pic>
      <p:sp>
        <p:nvSpPr>
          <p:cNvPr id="3" name="Text Box 3">
            <a:extLst>
              <a:ext uri="{FF2B5EF4-FFF2-40B4-BE49-F238E27FC236}">
                <a16:creationId xmlns:a16="http://schemas.microsoft.com/office/drawing/2014/main" id="{CEC5C786-7E3A-4E5A-AEBF-5E6CC09779F7}"/>
              </a:ext>
            </a:extLst>
          </p:cNvPr>
          <p:cNvSpPr txBox="1"/>
          <p:nvPr/>
        </p:nvSpPr>
        <p:spPr>
          <a:xfrm>
            <a:off x="1481510" y="661458"/>
            <a:ext cx="2922980" cy="449875"/>
          </a:xfrm>
          <a:prstGeom prst="rect">
            <a:avLst/>
          </a:prstGeom>
          <a:noFill/>
          <a:ln cap="flat">
            <a:noFill/>
          </a:ln>
        </p:spPr>
        <p:txBody>
          <a:bodyPr vert="horz" wrap="square" lIns="27432" tIns="27432" rIns="27432" bIns="27432" anchor="t" anchorCtr="0" compatLnSpc="1">
            <a:noAutofit/>
          </a:bodyPr>
          <a:lstStyle/>
          <a:p>
            <a:pPr marL="0" marR="0" lvl="0" indent="0" algn="l" defTabSz="6858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000" b="1" i="0" u="none" strike="noStrike" kern="1200" cap="none" spc="0" baseline="0">
                <a:solidFill>
                  <a:srgbClr val="16422D"/>
                </a:solidFill>
                <a:uFillTx/>
                <a:latin typeface="Calibri" pitchFamily="34"/>
              </a:rPr>
              <a:t>Gemeindekultur</a:t>
            </a:r>
            <a:endParaRPr lang="en-US" sz="3300" b="0" i="0" u="none" strike="noStrike" kern="1200" cap="none" spc="0" baseline="0">
              <a:solidFill>
                <a:srgbClr val="000000"/>
              </a:solidFill>
              <a:uFillTx/>
              <a:latin typeface="Arial" pitchFamily="34"/>
            </a:endParaRPr>
          </a:p>
        </p:txBody>
      </p:sp>
      <p:sp>
        <p:nvSpPr>
          <p:cNvPr id="4" name="Ellipse 1">
            <a:extLst>
              <a:ext uri="{FF2B5EF4-FFF2-40B4-BE49-F238E27FC236}">
                <a16:creationId xmlns:a16="http://schemas.microsoft.com/office/drawing/2014/main" id="{1CD9D0EB-B258-44A5-8B79-B0EEBDF0A487}"/>
              </a:ext>
            </a:extLst>
          </p:cNvPr>
          <p:cNvSpPr/>
          <p:nvPr/>
        </p:nvSpPr>
        <p:spPr>
          <a:xfrm>
            <a:off x="675851" y="632033"/>
            <a:ext cx="698501" cy="6473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05E40"/>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300" b="1" i="0" u="none" strike="noStrike" kern="1200" cap="none" spc="0" baseline="0">
                <a:solidFill>
                  <a:srgbClr val="FFFFFF"/>
                </a:solidFill>
                <a:uFillTx/>
                <a:latin typeface="Calibri"/>
              </a:rPr>
              <a:t>4</a:t>
            </a:r>
            <a:endParaRPr lang="en-US" sz="3300" b="1" i="0" u="none" strike="noStrike" kern="1200" cap="none" spc="0" baseline="0">
              <a:solidFill>
                <a:srgbClr val="FFFFFF"/>
              </a:solidFill>
              <a:uFillTx/>
              <a:latin typeface="Calibri"/>
            </a:endParaRPr>
          </a:p>
        </p:txBody>
      </p:sp>
      <p:sp>
        <p:nvSpPr>
          <p:cNvPr id="5" name="Rechteck 11">
            <a:extLst>
              <a:ext uri="{FF2B5EF4-FFF2-40B4-BE49-F238E27FC236}">
                <a16:creationId xmlns:a16="http://schemas.microsoft.com/office/drawing/2014/main" id="{D2A68EFB-3B74-4261-9D79-826CA27241DD}"/>
              </a:ext>
            </a:extLst>
          </p:cNvPr>
          <p:cNvSpPr/>
          <p:nvPr/>
        </p:nvSpPr>
        <p:spPr>
          <a:xfrm>
            <a:off x="5303638" y="1259823"/>
            <a:ext cx="3228353" cy="2465999"/>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Veranstaltungen</a:t>
            </a:r>
          </a:p>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Gottesdienste</a:t>
            </a:r>
          </a:p>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Umweltgruppe</a:t>
            </a:r>
          </a:p>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Informationsweitergabe</a:t>
            </a:r>
          </a:p>
          <a:p>
            <a:pPr marL="0" marR="0" lvl="0" indent="0" algn="ctr" defTabSz="6858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2100" b="1" i="0" u="none" strike="noStrike" kern="1200" cap="none" spc="0" baseline="0">
                <a:solidFill>
                  <a:srgbClr val="FFFFFF"/>
                </a:solidFill>
                <a:uFillTx/>
                <a:latin typeface="Calibri"/>
              </a:rPr>
              <a:t>Tauschringe</a:t>
            </a:r>
            <a:r>
              <a:rPr lang="de-DE" sz="1800" b="1" i="0" u="none" strike="noStrike" kern="1200" cap="none" spc="0" baseline="0">
                <a:solidFill>
                  <a:srgbClr val="205E40"/>
                </a:solidFill>
                <a:uFillTx/>
                <a:latin typeface="Calibri"/>
              </a:rPr>
              <a:t> </a:t>
            </a:r>
          </a:p>
        </p:txBody>
      </p:sp>
      <p:pic>
        <p:nvPicPr>
          <p:cNvPr id="7" name="Grafik 13">
            <a:extLst>
              <a:ext uri="{FF2B5EF4-FFF2-40B4-BE49-F238E27FC236}">
                <a16:creationId xmlns:a16="http://schemas.microsoft.com/office/drawing/2014/main" id="{B20EBFC5-7FA5-4637-9388-6B265470DC42}"/>
              </a:ext>
            </a:extLst>
          </p:cNvPr>
          <p:cNvPicPr>
            <a:picLocks noChangeAspect="1"/>
          </p:cNvPicPr>
          <p:nvPr/>
        </p:nvPicPr>
        <p:blipFill>
          <a:blip r:embed="rId4"/>
          <a:stretch>
            <a:fillRect/>
          </a:stretch>
        </p:blipFill>
        <p:spPr>
          <a:xfrm rot="376915">
            <a:off x="311316" y="1785110"/>
            <a:ext cx="1643021" cy="1361687"/>
          </a:xfrm>
          <a:prstGeom prst="rect">
            <a:avLst/>
          </a:prstGeom>
          <a:noFill/>
          <a:ln cap="flat">
            <a:noFill/>
          </a:ln>
        </p:spPr>
      </p:pic>
      <p:pic>
        <p:nvPicPr>
          <p:cNvPr id="8" name="Grafik 14">
            <a:extLst>
              <a:ext uri="{FF2B5EF4-FFF2-40B4-BE49-F238E27FC236}">
                <a16:creationId xmlns:a16="http://schemas.microsoft.com/office/drawing/2014/main" id="{DFA496CD-469E-4417-B790-DDB8A49D124C}"/>
              </a:ext>
            </a:extLst>
          </p:cNvPr>
          <p:cNvPicPr>
            <a:picLocks noChangeAspect="1"/>
          </p:cNvPicPr>
          <p:nvPr/>
        </p:nvPicPr>
        <p:blipFill>
          <a:blip r:embed="rId4"/>
          <a:stretch>
            <a:fillRect/>
          </a:stretch>
        </p:blipFill>
        <p:spPr>
          <a:xfrm rot="18057212">
            <a:off x="202601" y="2792382"/>
            <a:ext cx="1643021" cy="1361687"/>
          </a:xfrm>
          <a:prstGeom prst="rect">
            <a:avLst/>
          </a:prstGeom>
          <a:noFill/>
          <a:ln cap="flat">
            <a:noFill/>
          </a:ln>
        </p:spPr>
      </p:pic>
      <p:pic>
        <p:nvPicPr>
          <p:cNvPr id="9" name="Grafik 15">
            <a:extLst>
              <a:ext uri="{FF2B5EF4-FFF2-40B4-BE49-F238E27FC236}">
                <a16:creationId xmlns:a16="http://schemas.microsoft.com/office/drawing/2014/main" id="{8CD61A77-7DA6-4BD3-825E-B065913A30B9}"/>
              </a:ext>
            </a:extLst>
          </p:cNvPr>
          <p:cNvPicPr>
            <a:picLocks noChangeAspect="1"/>
          </p:cNvPicPr>
          <p:nvPr/>
        </p:nvPicPr>
        <p:blipFill>
          <a:blip r:embed="rId4"/>
          <a:stretch>
            <a:fillRect/>
          </a:stretch>
        </p:blipFill>
        <p:spPr>
          <a:xfrm rot="21431635">
            <a:off x="157807" y="4152081"/>
            <a:ext cx="1643021" cy="1361687"/>
          </a:xfrm>
          <a:prstGeom prst="rect">
            <a:avLst/>
          </a:prstGeom>
          <a:noFill/>
          <a:ln cap="flat">
            <a:noFill/>
          </a:ln>
        </p:spPr>
      </p:pic>
      <p:pic>
        <p:nvPicPr>
          <p:cNvPr id="10" name="Grafik 16">
            <a:extLst>
              <a:ext uri="{FF2B5EF4-FFF2-40B4-BE49-F238E27FC236}">
                <a16:creationId xmlns:a16="http://schemas.microsoft.com/office/drawing/2014/main" id="{63876113-7475-4031-B242-08639E98F7E6}"/>
              </a:ext>
            </a:extLst>
          </p:cNvPr>
          <p:cNvPicPr>
            <a:picLocks noChangeAspect="1"/>
          </p:cNvPicPr>
          <p:nvPr/>
        </p:nvPicPr>
        <p:blipFill>
          <a:blip r:embed="rId4"/>
          <a:stretch>
            <a:fillRect/>
          </a:stretch>
        </p:blipFill>
        <p:spPr>
          <a:xfrm rot="2985752" flipH="1">
            <a:off x="1409553" y="5087582"/>
            <a:ext cx="1667664" cy="1262045"/>
          </a:xfrm>
          <a:prstGeom prst="rect">
            <a:avLst/>
          </a:prstGeom>
          <a:noFill/>
          <a:ln cap="flat">
            <a:noFill/>
          </a:ln>
        </p:spPr>
      </p:pic>
      <p:pic>
        <p:nvPicPr>
          <p:cNvPr id="11" name="Grafik 17">
            <a:extLst>
              <a:ext uri="{FF2B5EF4-FFF2-40B4-BE49-F238E27FC236}">
                <a16:creationId xmlns:a16="http://schemas.microsoft.com/office/drawing/2014/main" id="{DE3EFE4E-468F-41CE-89AD-6D608858D84C}"/>
              </a:ext>
            </a:extLst>
          </p:cNvPr>
          <p:cNvPicPr>
            <a:picLocks noChangeAspect="1"/>
          </p:cNvPicPr>
          <p:nvPr/>
        </p:nvPicPr>
        <p:blipFill>
          <a:blip r:embed="rId4"/>
          <a:stretch>
            <a:fillRect/>
          </a:stretch>
        </p:blipFill>
        <p:spPr>
          <a:xfrm rot="1031530" flipH="1">
            <a:off x="1586482" y="4079166"/>
            <a:ext cx="1667664" cy="1262045"/>
          </a:xfrm>
          <a:prstGeom prst="rect">
            <a:avLst/>
          </a:prstGeom>
          <a:noFill/>
          <a:ln cap="flat">
            <a:noFill/>
          </a:ln>
        </p:spPr>
      </p:pic>
      <p:pic>
        <p:nvPicPr>
          <p:cNvPr id="12" name="Grafik 18">
            <a:extLst>
              <a:ext uri="{FF2B5EF4-FFF2-40B4-BE49-F238E27FC236}">
                <a16:creationId xmlns:a16="http://schemas.microsoft.com/office/drawing/2014/main" id="{FECB9342-4BFA-410C-B783-717E6A13378A}"/>
              </a:ext>
            </a:extLst>
          </p:cNvPr>
          <p:cNvPicPr>
            <a:picLocks noChangeAspect="1"/>
          </p:cNvPicPr>
          <p:nvPr/>
        </p:nvPicPr>
        <p:blipFill>
          <a:blip r:embed="rId4"/>
          <a:stretch>
            <a:fillRect/>
          </a:stretch>
        </p:blipFill>
        <p:spPr>
          <a:xfrm rot="2985752" flipH="1">
            <a:off x="1600453" y="2879068"/>
            <a:ext cx="1667664" cy="1262045"/>
          </a:xfrm>
          <a:prstGeom prst="rect">
            <a:avLst/>
          </a:prstGeom>
          <a:noFill/>
          <a:ln cap="flat">
            <a:noFill/>
          </a:ln>
        </p:spPr>
      </p:pic>
      <p:pic>
        <p:nvPicPr>
          <p:cNvPr id="13" name="Grafik 12">
            <a:extLst>
              <a:ext uri="{FF2B5EF4-FFF2-40B4-BE49-F238E27FC236}">
                <a16:creationId xmlns:a16="http://schemas.microsoft.com/office/drawing/2014/main" id="{093DAD8F-2290-4473-B1B4-7969E6A80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ransition spd="slow" advTm="18000">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r</p:attrName>
                                        </p:attrNameLst>
                                      </p:cBhvr>
                                      <p:to>
                                        <p:strVal val="-45.0"/>
                                      </p:to>
                                    </p:set>
                                    <p:anim calcmode="lin" valueType="num">
                                      <p:cBhvr>
                                        <p:cTn id="8" dur="455" fill="hold">
                                          <p:stCondLst>
                                            <p:cond delay="455"/>
                                          </p:stCondLst>
                                        </p:cTn>
                                        <p:tgtEl>
                                          <p:spTgt spid="4"/>
                                        </p:tgtEl>
                                        <p:attrNameLst>
                                          <p:attrName>r</p:attrName>
                                        </p:attrNameLst>
                                      </p:cBhvr>
                                      <p:tavLst>
                                        <p:tav tm="0">
                                          <p:val>
                                            <p:strVal val="-45"/>
                                          </p:val>
                                        </p:tav>
                                        <p:tav tm="69900">
                                          <p:val>
                                            <p:strVal val="45"/>
                                          </p:val>
                                        </p:tav>
                                        <p:tav tm="100000">
                                          <p:val>
                                            <p:str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00"/>
                            </p:stCondLst>
                            <p:childTnLst>
                              <p:par>
                                <p:cTn id="13" presetID="1" presetClass="entr" presetSubtype="0" fill="hold" nodeType="afterEffect">
                                  <p:stCondLst>
                                    <p:cond delay="0"/>
                                  </p:stCondLst>
                                  <p:iterate type="lt">
                                    <p:tmPct val="10000000"/>
                                  </p:iterate>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32" presetClass="emph" presetSubtype="0" repeatCount="4000" fill="hold" nodeType="with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par>
                                <p:cTn id="21" presetID="32" presetClass="emph" presetSubtype="0" repeatCount="4000" fill="hold" nodeType="withEffect">
                                  <p:stCondLst>
                                    <p:cond delay="0"/>
                                  </p:stCondLst>
                                  <p:childTnLst>
                                    <p:animRot by="120000">
                                      <p:cBhvr>
                                        <p:cTn id="22" dur="100" fill="hold">
                                          <p:stCondLst>
                                            <p:cond delay="0"/>
                                          </p:stCondLst>
                                        </p:cTn>
                                        <p:tgtEl>
                                          <p:spTgt spid="12"/>
                                        </p:tgtEl>
                                        <p:attrNameLst>
                                          <p:attrName>r</p:attrName>
                                        </p:attrNameLst>
                                      </p:cBhvr>
                                    </p:animRot>
                                    <p:animRot by="-240000">
                                      <p:cBhvr>
                                        <p:cTn id="23" dur="200" fill="hold">
                                          <p:stCondLst>
                                            <p:cond delay="200"/>
                                          </p:stCondLst>
                                        </p:cTn>
                                        <p:tgtEl>
                                          <p:spTgt spid="12"/>
                                        </p:tgtEl>
                                        <p:attrNameLst>
                                          <p:attrName>r</p:attrName>
                                        </p:attrNameLst>
                                      </p:cBhvr>
                                    </p:animRot>
                                    <p:animRot by="240000">
                                      <p:cBhvr>
                                        <p:cTn id="24" dur="200" fill="hold">
                                          <p:stCondLst>
                                            <p:cond delay="400"/>
                                          </p:stCondLst>
                                        </p:cTn>
                                        <p:tgtEl>
                                          <p:spTgt spid="12"/>
                                        </p:tgtEl>
                                        <p:attrNameLst>
                                          <p:attrName>r</p:attrName>
                                        </p:attrNameLst>
                                      </p:cBhvr>
                                    </p:animRot>
                                    <p:animRot by="-240000">
                                      <p:cBhvr>
                                        <p:cTn id="25" dur="200" fill="hold">
                                          <p:stCondLst>
                                            <p:cond delay="600"/>
                                          </p:stCondLst>
                                        </p:cTn>
                                        <p:tgtEl>
                                          <p:spTgt spid="12"/>
                                        </p:tgtEl>
                                        <p:attrNameLst>
                                          <p:attrName>r</p:attrName>
                                        </p:attrNameLst>
                                      </p:cBhvr>
                                    </p:animRot>
                                    <p:animRot by="120000">
                                      <p:cBhvr>
                                        <p:cTn id="26" dur="200" fill="hold">
                                          <p:stCondLst>
                                            <p:cond delay="800"/>
                                          </p:stCondLst>
                                        </p:cTn>
                                        <p:tgtEl>
                                          <p:spTgt spid="12"/>
                                        </p:tgtEl>
                                        <p:attrNameLst>
                                          <p:attrName>r</p:attrName>
                                        </p:attrNameLst>
                                      </p:cBhvr>
                                    </p:animRot>
                                  </p:childTnLst>
                                </p:cTn>
                              </p:par>
                              <p:par>
                                <p:cTn id="27" presetID="32" presetClass="emph" presetSubtype="0" repeatCount="4000" fill="hold" nodeType="withEffect">
                                  <p:stCondLst>
                                    <p:cond delay="0"/>
                                  </p:stCondLst>
                                  <p:childTnLst>
                                    <p:animRot by="120000">
                                      <p:cBhvr>
                                        <p:cTn id="28" dur="100" fill="hold">
                                          <p:stCondLst>
                                            <p:cond delay="0"/>
                                          </p:stCondLst>
                                        </p:cTn>
                                        <p:tgtEl>
                                          <p:spTgt spid="8"/>
                                        </p:tgtEl>
                                        <p:attrNameLst>
                                          <p:attrName>r</p:attrName>
                                        </p:attrNameLst>
                                      </p:cBhvr>
                                    </p:animRot>
                                    <p:animRot by="-240000">
                                      <p:cBhvr>
                                        <p:cTn id="29" dur="200" fill="hold">
                                          <p:stCondLst>
                                            <p:cond delay="200"/>
                                          </p:stCondLst>
                                        </p:cTn>
                                        <p:tgtEl>
                                          <p:spTgt spid="8"/>
                                        </p:tgtEl>
                                        <p:attrNameLst>
                                          <p:attrName>r</p:attrName>
                                        </p:attrNameLst>
                                      </p:cBhvr>
                                    </p:animRot>
                                    <p:animRot by="240000">
                                      <p:cBhvr>
                                        <p:cTn id="30" dur="200" fill="hold">
                                          <p:stCondLst>
                                            <p:cond delay="400"/>
                                          </p:stCondLst>
                                        </p:cTn>
                                        <p:tgtEl>
                                          <p:spTgt spid="8"/>
                                        </p:tgtEl>
                                        <p:attrNameLst>
                                          <p:attrName>r</p:attrName>
                                        </p:attrNameLst>
                                      </p:cBhvr>
                                    </p:animRot>
                                    <p:animRot by="-240000">
                                      <p:cBhvr>
                                        <p:cTn id="31" dur="200" fill="hold">
                                          <p:stCondLst>
                                            <p:cond delay="600"/>
                                          </p:stCondLst>
                                        </p:cTn>
                                        <p:tgtEl>
                                          <p:spTgt spid="8"/>
                                        </p:tgtEl>
                                        <p:attrNameLst>
                                          <p:attrName>r</p:attrName>
                                        </p:attrNameLst>
                                      </p:cBhvr>
                                    </p:animRot>
                                    <p:animRot by="120000">
                                      <p:cBhvr>
                                        <p:cTn id="32" dur="200" fill="hold">
                                          <p:stCondLst>
                                            <p:cond delay="800"/>
                                          </p:stCondLst>
                                        </p:cTn>
                                        <p:tgtEl>
                                          <p:spTgt spid="8"/>
                                        </p:tgtEl>
                                        <p:attrNameLst>
                                          <p:attrName>r</p:attrName>
                                        </p:attrNameLst>
                                      </p:cBhvr>
                                    </p:animRot>
                                  </p:childTnLst>
                                </p:cTn>
                              </p:par>
                              <p:par>
                                <p:cTn id="33" presetID="32" presetClass="emph" presetSubtype="0" repeatCount="4000" fill="hold" nodeType="with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par>
                                <p:cTn id="39" presetID="32" presetClass="emph" presetSubtype="0" repeatCount="4000" fill="hold" nodeType="withEffect">
                                  <p:stCondLst>
                                    <p:cond delay="0"/>
                                  </p:stCondLst>
                                  <p:childTnLst>
                                    <p:animRot by="120000">
                                      <p:cBhvr>
                                        <p:cTn id="40" dur="100" fill="hold">
                                          <p:stCondLst>
                                            <p:cond delay="0"/>
                                          </p:stCondLst>
                                        </p:cTn>
                                        <p:tgtEl>
                                          <p:spTgt spid="10"/>
                                        </p:tgtEl>
                                        <p:attrNameLst>
                                          <p:attrName>r</p:attrName>
                                        </p:attrNameLst>
                                      </p:cBhvr>
                                    </p:animRot>
                                    <p:animRot by="-240000">
                                      <p:cBhvr>
                                        <p:cTn id="41" dur="200" fill="hold">
                                          <p:stCondLst>
                                            <p:cond delay="200"/>
                                          </p:stCondLst>
                                        </p:cTn>
                                        <p:tgtEl>
                                          <p:spTgt spid="10"/>
                                        </p:tgtEl>
                                        <p:attrNameLst>
                                          <p:attrName>r</p:attrName>
                                        </p:attrNameLst>
                                      </p:cBhvr>
                                    </p:animRot>
                                    <p:animRot by="240000">
                                      <p:cBhvr>
                                        <p:cTn id="42" dur="200" fill="hold">
                                          <p:stCondLst>
                                            <p:cond delay="400"/>
                                          </p:stCondLst>
                                        </p:cTn>
                                        <p:tgtEl>
                                          <p:spTgt spid="10"/>
                                        </p:tgtEl>
                                        <p:attrNameLst>
                                          <p:attrName>r</p:attrName>
                                        </p:attrNameLst>
                                      </p:cBhvr>
                                    </p:animRot>
                                    <p:animRot by="-240000">
                                      <p:cBhvr>
                                        <p:cTn id="43" dur="200" fill="hold">
                                          <p:stCondLst>
                                            <p:cond delay="600"/>
                                          </p:stCondLst>
                                        </p:cTn>
                                        <p:tgtEl>
                                          <p:spTgt spid="10"/>
                                        </p:tgtEl>
                                        <p:attrNameLst>
                                          <p:attrName>r</p:attrName>
                                        </p:attrNameLst>
                                      </p:cBhvr>
                                    </p:animRot>
                                    <p:animRot by="120000">
                                      <p:cBhvr>
                                        <p:cTn id="44" dur="200" fill="hold">
                                          <p:stCondLst>
                                            <p:cond delay="800"/>
                                          </p:stCondLst>
                                        </p:cTn>
                                        <p:tgtEl>
                                          <p:spTgt spid="10"/>
                                        </p:tgtEl>
                                        <p:attrNameLst>
                                          <p:attrName>r</p:attrName>
                                        </p:attrNameLst>
                                      </p:cBhvr>
                                    </p:animRot>
                                  </p:childTnLst>
                                </p:cTn>
                              </p:par>
                              <p:par>
                                <p:cTn id="45" presetID="32" presetClass="emph" presetSubtype="0" repeatCount="4000" fill="hold" nodeType="withEffect">
                                  <p:stCondLst>
                                    <p:cond delay="0"/>
                                  </p:stCondLst>
                                  <p:childTnLst>
                                    <p:animRot by="120000">
                                      <p:cBhvr>
                                        <p:cTn id="46" dur="100" fill="hold">
                                          <p:stCondLst>
                                            <p:cond delay="0"/>
                                          </p:stCondLst>
                                        </p:cTn>
                                        <p:tgtEl>
                                          <p:spTgt spid="11"/>
                                        </p:tgtEl>
                                        <p:attrNameLst>
                                          <p:attrName>r</p:attrName>
                                        </p:attrNameLst>
                                      </p:cBhvr>
                                    </p:animRot>
                                    <p:animRot by="-240000">
                                      <p:cBhvr>
                                        <p:cTn id="47" dur="200" fill="hold">
                                          <p:stCondLst>
                                            <p:cond delay="200"/>
                                          </p:stCondLst>
                                        </p:cTn>
                                        <p:tgtEl>
                                          <p:spTgt spid="11"/>
                                        </p:tgtEl>
                                        <p:attrNameLst>
                                          <p:attrName>r</p:attrName>
                                        </p:attrNameLst>
                                      </p:cBhvr>
                                    </p:animRot>
                                    <p:animRot by="240000">
                                      <p:cBhvr>
                                        <p:cTn id="48" dur="200" fill="hold">
                                          <p:stCondLst>
                                            <p:cond delay="400"/>
                                          </p:stCondLst>
                                        </p:cTn>
                                        <p:tgtEl>
                                          <p:spTgt spid="11"/>
                                        </p:tgtEl>
                                        <p:attrNameLst>
                                          <p:attrName>r</p:attrName>
                                        </p:attrNameLst>
                                      </p:cBhvr>
                                    </p:animRot>
                                    <p:animRot by="-240000">
                                      <p:cBhvr>
                                        <p:cTn id="49" dur="200" fill="hold">
                                          <p:stCondLst>
                                            <p:cond delay="600"/>
                                          </p:stCondLst>
                                        </p:cTn>
                                        <p:tgtEl>
                                          <p:spTgt spid="11"/>
                                        </p:tgtEl>
                                        <p:attrNameLst>
                                          <p:attrName>r</p:attrName>
                                        </p:attrNameLst>
                                      </p:cBhvr>
                                    </p:animRot>
                                    <p:animRot by="120000">
                                      <p:cBhvr>
                                        <p:cTn id="5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name="Slide263">
    <p:bg>
      <p:bgPr>
        <a:solidFill>
          <a:srgbClr val="92C955"/>
        </a:solidFill>
        <a:effectLst/>
      </p:bgPr>
    </p:bg>
    <p:spTree>
      <p:nvGrpSpPr>
        <p:cNvPr id="1" name=""/>
        <p:cNvGrpSpPr/>
        <p:nvPr/>
      </p:nvGrpSpPr>
      <p:grpSpPr>
        <a:xfrm>
          <a:off x="0" y="0"/>
          <a:ext cx="0" cy="0"/>
          <a:chOff x="0" y="0"/>
          <a:chExt cx="0" cy="0"/>
        </a:xfrm>
      </p:grpSpPr>
      <p:pic>
        <p:nvPicPr>
          <p:cNvPr id="2" name="Grafik 18" descr="Ein Bild, das Monitor, Bildschirm, Wasser, groß enthält.&#10;&#10;Automatisch generierte Beschreibung">
            <a:extLst>
              <a:ext uri="{FF2B5EF4-FFF2-40B4-BE49-F238E27FC236}">
                <a16:creationId xmlns:a16="http://schemas.microsoft.com/office/drawing/2014/main" id="{75D5955F-99D3-47E3-8EF1-C9B9C7B28AF9}"/>
              </a:ext>
            </a:extLst>
          </p:cNvPr>
          <p:cNvPicPr>
            <a:picLocks noChangeAspect="1"/>
          </p:cNvPicPr>
          <p:nvPr/>
        </p:nvPicPr>
        <p:blipFill>
          <a:blip r:embed="rId3"/>
          <a:srcRect r="3664"/>
          <a:stretch>
            <a:fillRect/>
          </a:stretch>
        </p:blipFill>
        <p:spPr>
          <a:xfrm flipH="1">
            <a:off x="272765" y="5747543"/>
            <a:ext cx="4859670" cy="821597"/>
          </a:xfrm>
          <a:prstGeom prst="rect">
            <a:avLst/>
          </a:prstGeom>
          <a:noFill/>
          <a:ln cap="flat">
            <a:noFill/>
          </a:ln>
        </p:spPr>
      </p:pic>
      <p:sp>
        <p:nvSpPr>
          <p:cNvPr id="3" name="Rechteck 1">
            <a:extLst>
              <a:ext uri="{FF2B5EF4-FFF2-40B4-BE49-F238E27FC236}">
                <a16:creationId xmlns:a16="http://schemas.microsoft.com/office/drawing/2014/main" id="{07ABB0E1-D2B7-467E-BCE2-AD6AF85FF0C0}"/>
              </a:ext>
            </a:extLst>
          </p:cNvPr>
          <p:cNvSpPr/>
          <p:nvPr/>
        </p:nvSpPr>
        <p:spPr>
          <a:xfrm>
            <a:off x="1585313" y="5701393"/>
            <a:ext cx="2499832"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Ist-Zustand</a:t>
            </a:r>
          </a:p>
        </p:txBody>
      </p:sp>
      <p:pic>
        <p:nvPicPr>
          <p:cNvPr id="4" name="Grafik 18" descr="Ein Bild, das Monitor, Bildschirm, Wasser, groß enthält.&#10;&#10;Automatisch generierte Beschreibung">
            <a:extLst>
              <a:ext uri="{FF2B5EF4-FFF2-40B4-BE49-F238E27FC236}">
                <a16:creationId xmlns:a16="http://schemas.microsoft.com/office/drawing/2014/main" id="{15E61B4D-E22A-4DD8-B9A7-BC10196722F6}"/>
              </a:ext>
            </a:extLst>
          </p:cNvPr>
          <p:cNvPicPr>
            <a:picLocks noChangeAspect="1"/>
          </p:cNvPicPr>
          <p:nvPr/>
        </p:nvPicPr>
        <p:blipFill>
          <a:blip r:embed="rId3"/>
          <a:srcRect r="3664"/>
          <a:stretch>
            <a:fillRect/>
          </a:stretch>
        </p:blipFill>
        <p:spPr>
          <a:xfrm flipH="1">
            <a:off x="1954081" y="4856488"/>
            <a:ext cx="4859670" cy="821597"/>
          </a:xfrm>
          <a:prstGeom prst="rect">
            <a:avLst/>
          </a:prstGeom>
          <a:noFill/>
          <a:ln cap="flat">
            <a:noFill/>
          </a:ln>
        </p:spPr>
      </p:pic>
      <p:sp>
        <p:nvSpPr>
          <p:cNvPr id="5" name="Rechteck 5">
            <a:extLst>
              <a:ext uri="{FF2B5EF4-FFF2-40B4-BE49-F238E27FC236}">
                <a16:creationId xmlns:a16="http://schemas.microsoft.com/office/drawing/2014/main" id="{EC395307-7DFB-46E6-929A-17EC33BBB9DC}"/>
              </a:ext>
            </a:extLst>
          </p:cNvPr>
          <p:cNvSpPr/>
          <p:nvPr/>
        </p:nvSpPr>
        <p:spPr>
          <a:xfrm>
            <a:off x="2897651" y="4780885"/>
            <a:ext cx="3434321"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Wunsch-Zustand</a:t>
            </a:r>
          </a:p>
        </p:txBody>
      </p:sp>
      <p:pic>
        <p:nvPicPr>
          <p:cNvPr id="6" name="Grafik 18" descr="Ein Bild, das Monitor, Bildschirm, Wasser, groß enthält.&#10;&#10;Automatisch generierte Beschreibung">
            <a:extLst>
              <a:ext uri="{FF2B5EF4-FFF2-40B4-BE49-F238E27FC236}">
                <a16:creationId xmlns:a16="http://schemas.microsoft.com/office/drawing/2014/main" id="{479A5DA3-C288-41B8-80CA-B6963E808B38}"/>
              </a:ext>
            </a:extLst>
          </p:cNvPr>
          <p:cNvPicPr>
            <a:picLocks noChangeAspect="1"/>
          </p:cNvPicPr>
          <p:nvPr/>
        </p:nvPicPr>
        <p:blipFill>
          <a:blip r:embed="rId3"/>
          <a:srcRect r="3664"/>
          <a:stretch>
            <a:fillRect/>
          </a:stretch>
        </p:blipFill>
        <p:spPr>
          <a:xfrm flipH="1">
            <a:off x="3451119" y="3958007"/>
            <a:ext cx="4601178" cy="821597"/>
          </a:xfrm>
          <a:prstGeom prst="rect">
            <a:avLst/>
          </a:prstGeom>
          <a:noFill/>
          <a:ln cap="flat">
            <a:noFill/>
          </a:ln>
        </p:spPr>
      </p:pic>
      <p:sp>
        <p:nvSpPr>
          <p:cNvPr id="7" name="Rechteck 8">
            <a:extLst>
              <a:ext uri="{FF2B5EF4-FFF2-40B4-BE49-F238E27FC236}">
                <a16:creationId xmlns:a16="http://schemas.microsoft.com/office/drawing/2014/main" id="{A7D340ED-4E0A-4EBE-AB4B-A267BA5FD6A4}"/>
              </a:ext>
            </a:extLst>
          </p:cNvPr>
          <p:cNvSpPr/>
          <p:nvPr/>
        </p:nvSpPr>
        <p:spPr>
          <a:xfrm>
            <a:off x="4255791" y="3911858"/>
            <a:ext cx="3294190"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Ziele auswählen</a:t>
            </a:r>
          </a:p>
        </p:txBody>
      </p:sp>
      <p:pic>
        <p:nvPicPr>
          <p:cNvPr id="8" name="Grafik 18" descr="Ein Bild, das Monitor, Bildschirm, Wasser, groß enthält.&#10;&#10;Automatisch generierte Beschreibung">
            <a:extLst>
              <a:ext uri="{FF2B5EF4-FFF2-40B4-BE49-F238E27FC236}">
                <a16:creationId xmlns:a16="http://schemas.microsoft.com/office/drawing/2014/main" id="{BA855166-DD79-4513-A35B-CAA1FB36A9B8}"/>
              </a:ext>
            </a:extLst>
          </p:cNvPr>
          <p:cNvPicPr>
            <a:picLocks noChangeAspect="1"/>
          </p:cNvPicPr>
          <p:nvPr/>
        </p:nvPicPr>
        <p:blipFill>
          <a:blip r:embed="rId3"/>
          <a:srcRect r="3664"/>
          <a:stretch>
            <a:fillRect/>
          </a:stretch>
        </p:blipFill>
        <p:spPr>
          <a:xfrm flipH="1">
            <a:off x="4807970" y="3021461"/>
            <a:ext cx="4136837" cy="821597"/>
          </a:xfrm>
          <a:prstGeom prst="rect">
            <a:avLst/>
          </a:prstGeom>
          <a:noFill/>
          <a:ln cap="flat">
            <a:noFill/>
          </a:ln>
        </p:spPr>
      </p:pic>
      <p:sp>
        <p:nvSpPr>
          <p:cNvPr id="9" name="Rechteck 10">
            <a:extLst>
              <a:ext uri="{FF2B5EF4-FFF2-40B4-BE49-F238E27FC236}">
                <a16:creationId xmlns:a16="http://schemas.microsoft.com/office/drawing/2014/main" id="{13CF7809-1759-4536-A275-8D230AAF33F5}"/>
              </a:ext>
            </a:extLst>
          </p:cNvPr>
          <p:cNvSpPr/>
          <p:nvPr/>
        </p:nvSpPr>
        <p:spPr>
          <a:xfrm>
            <a:off x="5331720" y="2975357"/>
            <a:ext cx="2483729"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Erste Schritte</a:t>
            </a:r>
          </a:p>
        </p:txBody>
      </p:sp>
      <p:sp>
        <p:nvSpPr>
          <p:cNvPr id="10" name="Pfeil: nach rechts 15">
            <a:extLst>
              <a:ext uri="{FF2B5EF4-FFF2-40B4-BE49-F238E27FC236}">
                <a16:creationId xmlns:a16="http://schemas.microsoft.com/office/drawing/2014/main" id="{DAB8CB7F-CC01-43D0-A63F-59C25F404C7E}"/>
              </a:ext>
            </a:extLst>
          </p:cNvPr>
          <p:cNvSpPr/>
          <p:nvPr/>
        </p:nvSpPr>
        <p:spPr>
          <a:xfrm>
            <a:off x="6590483" y="2009311"/>
            <a:ext cx="2199799"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0" u="none" strike="noStrike" kern="1200" cap="none" spc="0" baseline="0">
              <a:solidFill>
                <a:srgbClr val="FFFFFF"/>
              </a:solidFill>
              <a:uFillTx/>
              <a:latin typeface="Calibri"/>
            </a:endParaRPr>
          </a:p>
        </p:txBody>
      </p:sp>
      <p:pic>
        <p:nvPicPr>
          <p:cNvPr id="11" name="Grafik 13">
            <a:extLst>
              <a:ext uri="{FF2B5EF4-FFF2-40B4-BE49-F238E27FC236}">
                <a16:creationId xmlns:a16="http://schemas.microsoft.com/office/drawing/2014/main" id="{50EDB31A-0A1C-4310-A7D6-89F6761BBD4B}"/>
              </a:ext>
            </a:extLst>
          </p:cNvPr>
          <p:cNvPicPr>
            <a:picLocks noChangeAspect="1"/>
          </p:cNvPicPr>
          <p:nvPr/>
        </p:nvPicPr>
        <p:blipFill>
          <a:blip r:embed="rId4"/>
          <a:stretch>
            <a:fillRect/>
          </a:stretch>
        </p:blipFill>
        <p:spPr>
          <a:xfrm>
            <a:off x="385767" y="2794854"/>
            <a:ext cx="1293875" cy="30358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100000">
                                          <p:val>
                                            <p:strVal val="#ppt_x"/>
                                          </p:val>
                                        </p:tav>
                                      </p:tavLst>
                                    </p:anim>
                                    <p:anim calcmode="lin" valueType="num">
                                      <p:cBhvr>
                                        <p:cTn id="8" dur="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ppt_x</p:attrName>
                                        </p:attrNameLst>
                                      </p:cBhvr>
                                      <p:tavLst>
                                        <p:tav tm="0">
                                          <p:val>
                                            <p:strVal val="#ppt_x"/>
                                          </p:val>
                                        </p:tav>
                                        <p:tav tm="100000">
                                          <p:val>
                                            <p:strVal val="#ppt_x"/>
                                          </p:val>
                                        </p:tav>
                                      </p:tavLst>
                                    </p:anim>
                                    <p:anim calcmode="lin" valueType="num">
                                      <p:cBhvr>
                                        <p:cTn id="12" dur="25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50"/>
                            </p:stCondLst>
                            <p:childTnLst>
                              <p:par>
                                <p:cTn id="14" presetID="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50" fill="hold"/>
                                        <p:tgtEl>
                                          <p:spTgt spid="4"/>
                                        </p:tgtEl>
                                        <p:attrNameLst>
                                          <p:attrName>ppt_x</p:attrName>
                                        </p:attrNameLst>
                                      </p:cBhvr>
                                      <p:tavLst>
                                        <p:tav tm="0">
                                          <p:val>
                                            <p:strVal val="#ppt_x"/>
                                          </p:val>
                                        </p:tav>
                                        <p:tav tm="100000">
                                          <p:val>
                                            <p:strVal val="#ppt_x"/>
                                          </p:val>
                                        </p:tav>
                                      </p:tavLst>
                                    </p:anim>
                                    <p:anim calcmode="lin" valueType="num">
                                      <p:cBhvr>
                                        <p:cTn id="17" dur="25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50" fill="hold"/>
                                        <p:tgtEl>
                                          <p:spTgt spid="5"/>
                                        </p:tgtEl>
                                        <p:attrNameLst>
                                          <p:attrName>ppt_x</p:attrName>
                                        </p:attrNameLst>
                                      </p:cBhvr>
                                      <p:tavLst>
                                        <p:tav tm="0">
                                          <p:val>
                                            <p:strVal val="#ppt_x"/>
                                          </p:val>
                                        </p:tav>
                                        <p:tav tm="100000">
                                          <p:val>
                                            <p:strVal val="#ppt_x"/>
                                          </p:val>
                                        </p:tav>
                                      </p:tavLst>
                                    </p:anim>
                                    <p:anim calcmode="lin" valueType="num">
                                      <p:cBhvr>
                                        <p:cTn id="21" dur="250" fill="hold"/>
                                        <p:tgtEl>
                                          <p:spTgt spid="5"/>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50" fill="hold"/>
                                        <p:tgtEl>
                                          <p:spTgt spid="6"/>
                                        </p:tgtEl>
                                        <p:attrNameLst>
                                          <p:attrName>ppt_x</p:attrName>
                                        </p:attrNameLst>
                                      </p:cBhvr>
                                      <p:tavLst>
                                        <p:tav tm="0">
                                          <p:val>
                                            <p:strVal val="#ppt_x"/>
                                          </p:val>
                                        </p:tav>
                                        <p:tav tm="100000">
                                          <p:val>
                                            <p:strVal val="#ppt_x"/>
                                          </p:val>
                                        </p:tav>
                                      </p:tavLst>
                                    </p:anim>
                                    <p:anim calcmode="lin" valueType="num">
                                      <p:cBhvr>
                                        <p:cTn id="26" dur="25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250" fill="hold"/>
                                        <p:tgtEl>
                                          <p:spTgt spid="7"/>
                                        </p:tgtEl>
                                        <p:attrNameLst>
                                          <p:attrName>ppt_x</p:attrName>
                                        </p:attrNameLst>
                                      </p:cBhvr>
                                      <p:tavLst>
                                        <p:tav tm="0">
                                          <p:val>
                                            <p:strVal val="#ppt_x"/>
                                          </p:val>
                                        </p:tav>
                                        <p:tav tm="100000">
                                          <p:val>
                                            <p:strVal val="#ppt_x"/>
                                          </p:val>
                                        </p:tav>
                                      </p:tavLst>
                                    </p:anim>
                                    <p:anim calcmode="lin" valueType="num">
                                      <p:cBhvr>
                                        <p:cTn id="30" dur="250" fill="hold"/>
                                        <p:tgtEl>
                                          <p:spTgt spid="7"/>
                                        </p:tgtEl>
                                        <p:attrNameLst>
                                          <p:attrName>ppt_y</p:attrName>
                                        </p:attrNameLst>
                                      </p:cBhvr>
                                      <p:tavLst>
                                        <p:tav tm="0">
                                          <p:val>
                                            <p:strVal val="0-#ppt_h/2"/>
                                          </p:val>
                                        </p:tav>
                                        <p:tav tm="100000">
                                          <p:val>
                                            <p:strVal val="#ppt_y"/>
                                          </p:val>
                                        </p:tav>
                                      </p:tavLst>
                                    </p:anim>
                                  </p:childTnLst>
                                </p:cTn>
                              </p:par>
                            </p:childTnLst>
                          </p:cTn>
                        </p:par>
                        <p:par>
                          <p:cTn id="31" fill="hold">
                            <p:stCondLst>
                              <p:cond delay="750"/>
                            </p:stCondLst>
                            <p:childTnLst>
                              <p:par>
                                <p:cTn id="32" presetID="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50" fill="hold"/>
                                        <p:tgtEl>
                                          <p:spTgt spid="8"/>
                                        </p:tgtEl>
                                        <p:attrNameLst>
                                          <p:attrName>ppt_x</p:attrName>
                                        </p:attrNameLst>
                                      </p:cBhvr>
                                      <p:tavLst>
                                        <p:tav tm="0">
                                          <p:val>
                                            <p:strVal val="#ppt_x"/>
                                          </p:val>
                                        </p:tav>
                                        <p:tav tm="100000">
                                          <p:val>
                                            <p:strVal val="#ppt_x"/>
                                          </p:val>
                                        </p:tav>
                                      </p:tavLst>
                                    </p:anim>
                                    <p:anim calcmode="lin" valueType="num">
                                      <p:cBhvr>
                                        <p:cTn id="35" dur="250" fill="hold"/>
                                        <p:tgtEl>
                                          <p:spTgt spid="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250" fill="hold"/>
                                        <p:tgtEl>
                                          <p:spTgt spid="9"/>
                                        </p:tgtEl>
                                        <p:attrNameLst>
                                          <p:attrName>ppt_x</p:attrName>
                                        </p:attrNameLst>
                                      </p:cBhvr>
                                      <p:tavLst>
                                        <p:tav tm="0">
                                          <p:val>
                                            <p:strVal val="#ppt_x"/>
                                          </p:val>
                                        </p:tav>
                                        <p:tav tm="100000">
                                          <p:val>
                                            <p:strVal val="#ppt_x"/>
                                          </p:val>
                                        </p:tav>
                                      </p:tavLst>
                                    </p:anim>
                                    <p:anim calcmode="lin" valueType="num">
                                      <p:cBhvr>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ppt_x</p:attrName>
                                        </p:attrNameLst>
                                      </p:cBhvr>
                                      <p:tavLst>
                                        <p:tav tm="0">
                                          <p:val>
                                            <p:strVal val="#ppt_x"/>
                                          </p:val>
                                        </p:tav>
                                        <p:tav tm="100000">
                                          <p:val>
                                            <p:strVal val="#ppt_x"/>
                                          </p:val>
                                        </p:tav>
                                      </p:tavLst>
                                    </p:anim>
                                    <p:anim calcmode="lin" valueType="num">
                                      <p:cBhvr>
                                        <p:cTn id="44" dur="250" fill="hold"/>
                                        <p:tgtEl>
                                          <p:spTgt spid="10"/>
                                        </p:tgtEl>
                                        <p:attrNameLst>
                                          <p:attrName>ppt_y</p:attrName>
                                        </p:attrNameLst>
                                      </p:cBhvr>
                                      <p:tavLst>
                                        <p:tav tm="0">
                                          <p:val>
                                            <p:strVal val="0-#ppt_h/2"/>
                                          </p:val>
                                        </p:tav>
                                        <p:tav tm="100000">
                                          <p:val>
                                            <p:strVal val="#ppt_y"/>
                                          </p:val>
                                        </p:tav>
                                      </p:tavLst>
                                    </p:anim>
                                  </p:childTnLst>
                                </p:cTn>
                              </p:par>
                            </p:childTnLst>
                          </p:cTn>
                        </p:par>
                        <p:par>
                          <p:cTn id="45" fill="hold">
                            <p:stCondLst>
                              <p:cond delay="1250"/>
                            </p:stCondLst>
                            <p:childTnLst>
                              <p:par>
                                <p:cTn id="46" presetID="37"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900" decel="100000" fill="hold"/>
                                        <p:tgtEl>
                                          <p:spTgt spid="1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3" name="Textfeld 15">
            <a:extLst>
              <a:ext uri="{FF2B5EF4-FFF2-40B4-BE49-F238E27FC236}">
                <a16:creationId xmlns:a16="http://schemas.microsoft.com/office/drawing/2014/main" id="{143CA585-1D33-4797-9F4D-CEE5A37CAB41}"/>
              </a:ext>
            </a:extLst>
          </p:cNvPr>
          <p:cNvSpPr txBox="1"/>
          <p:nvPr/>
        </p:nvSpPr>
        <p:spPr>
          <a:xfrm>
            <a:off x="8048832" y="6445623"/>
            <a:ext cx="1095167"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Mt, 25,35</a:t>
            </a:r>
          </a:p>
        </p:txBody>
      </p:sp>
      <p:pic>
        <p:nvPicPr>
          <p:cNvPr id="4" name="Grafik 5" descr="Ein Bild, das Zeichnung enthält.&#10;&#10;Automatisch generierte Beschreibung">
            <a:extLst>
              <a:ext uri="{FF2B5EF4-FFF2-40B4-BE49-F238E27FC236}">
                <a16:creationId xmlns:a16="http://schemas.microsoft.com/office/drawing/2014/main" id="{0877C30E-C915-4AD9-8E18-173B1DC43387}"/>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5" name="Grafik 9" descr="Ein Bild, das Schild, Zeichnung, Uhr enthält.&#10;&#10;Automatisch generierte Beschreibung">
            <a:extLst>
              <a:ext uri="{FF2B5EF4-FFF2-40B4-BE49-F238E27FC236}">
                <a16:creationId xmlns:a16="http://schemas.microsoft.com/office/drawing/2014/main" id="{36C3A99B-4C2C-4FDE-9DAF-0355C4B8D9FF}"/>
              </a:ext>
            </a:extLst>
          </p:cNvPr>
          <p:cNvPicPr>
            <a:picLocks noChangeAspect="1"/>
          </p:cNvPicPr>
          <p:nvPr/>
        </p:nvPicPr>
        <p:blipFill>
          <a:blip r:embed="rId4"/>
          <a:stretch>
            <a:fillRect/>
          </a:stretch>
        </p:blipFill>
        <p:spPr>
          <a:xfrm>
            <a:off x="3144008" y="2249844"/>
            <a:ext cx="2411035" cy="2985323"/>
          </a:xfrm>
          <a:prstGeom prst="rect">
            <a:avLst/>
          </a:prstGeom>
          <a:noFill/>
          <a:ln cap="flat">
            <a:noFill/>
          </a:ln>
        </p:spPr>
      </p:pic>
      <p:pic>
        <p:nvPicPr>
          <p:cNvPr id="7" name="Grafik 6">
            <a:extLst>
              <a:ext uri="{FF2B5EF4-FFF2-40B4-BE49-F238E27FC236}">
                <a16:creationId xmlns:a16="http://schemas.microsoft.com/office/drawing/2014/main" id="{740DD5B6-AB81-49E6-ADA3-8E657FFDF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246">
    <p:bg>
      <p:bgPr>
        <a:solidFill>
          <a:srgbClr val="92C955"/>
        </a:solidFill>
        <a:effectLst/>
      </p:bgPr>
    </p:bg>
    <p:spTree>
      <p:nvGrpSpPr>
        <p:cNvPr id="1" name=""/>
        <p:cNvGrpSpPr/>
        <p:nvPr/>
      </p:nvGrpSpPr>
      <p:grpSpPr>
        <a:xfrm>
          <a:off x="0" y="0"/>
          <a:ext cx="0" cy="0"/>
          <a:chOff x="0" y="0"/>
          <a:chExt cx="0" cy="0"/>
        </a:xfrm>
      </p:grpSpPr>
      <p:pic>
        <p:nvPicPr>
          <p:cNvPr id="2" name="Grafik 18" descr="Ein Bild, das Monitor, Bildschirm, Wasser, groß enthält.&#10;&#10;Automatisch generierte Beschreibung">
            <a:extLst>
              <a:ext uri="{FF2B5EF4-FFF2-40B4-BE49-F238E27FC236}">
                <a16:creationId xmlns:a16="http://schemas.microsoft.com/office/drawing/2014/main" id="{E7392B2D-836B-4CF0-BA6C-C10FBDC8502B}"/>
              </a:ext>
            </a:extLst>
          </p:cNvPr>
          <p:cNvPicPr>
            <a:picLocks noChangeAspect="1"/>
          </p:cNvPicPr>
          <p:nvPr/>
        </p:nvPicPr>
        <p:blipFill>
          <a:blip r:embed="rId3"/>
          <a:srcRect r="3664"/>
          <a:stretch>
            <a:fillRect/>
          </a:stretch>
        </p:blipFill>
        <p:spPr>
          <a:xfrm flipH="1">
            <a:off x="272765" y="5747543"/>
            <a:ext cx="4859670" cy="821597"/>
          </a:xfrm>
          <a:prstGeom prst="rect">
            <a:avLst/>
          </a:prstGeom>
          <a:noFill/>
          <a:ln cap="flat">
            <a:noFill/>
          </a:ln>
        </p:spPr>
      </p:pic>
      <p:sp>
        <p:nvSpPr>
          <p:cNvPr id="3" name="Rechteck 1">
            <a:extLst>
              <a:ext uri="{FF2B5EF4-FFF2-40B4-BE49-F238E27FC236}">
                <a16:creationId xmlns:a16="http://schemas.microsoft.com/office/drawing/2014/main" id="{1A999F45-711D-4139-8465-F202A9BFA004}"/>
              </a:ext>
            </a:extLst>
          </p:cNvPr>
          <p:cNvSpPr/>
          <p:nvPr/>
        </p:nvSpPr>
        <p:spPr>
          <a:xfrm>
            <a:off x="1585313" y="5701393"/>
            <a:ext cx="2499832"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Ist-Zustand</a:t>
            </a:r>
          </a:p>
        </p:txBody>
      </p:sp>
      <p:pic>
        <p:nvPicPr>
          <p:cNvPr id="4" name="Grafik 18" descr="Ein Bild, das Monitor, Bildschirm, Wasser, groß enthält.&#10;&#10;Automatisch generierte Beschreibung">
            <a:extLst>
              <a:ext uri="{FF2B5EF4-FFF2-40B4-BE49-F238E27FC236}">
                <a16:creationId xmlns:a16="http://schemas.microsoft.com/office/drawing/2014/main" id="{083E505D-E166-4E1B-A12E-0BA70492F00A}"/>
              </a:ext>
            </a:extLst>
          </p:cNvPr>
          <p:cNvPicPr>
            <a:picLocks noChangeAspect="1"/>
          </p:cNvPicPr>
          <p:nvPr/>
        </p:nvPicPr>
        <p:blipFill>
          <a:blip r:embed="rId3"/>
          <a:srcRect r="3664"/>
          <a:stretch>
            <a:fillRect/>
          </a:stretch>
        </p:blipFill>
        <p:spPr>
          <a:xfrm flipH="1">
            <a:off x="1954081" y="4856488"/>
            <a:ext cx="4859670" cy="821597"/>
          </a:xfrm>
          <a:prstGeom prst="rect">
            <a:avLst/>
          </a:prstGeom>
          <a:noFill/>
          <a:ln cap="flat">
            <a:noFill/>
          </a:ln>
        </p:spPr>
      </p:pic>
      <p:sp>
        <p:nvSpPr>
          <p:cNvPr id="5" name="Rechteck 5">
            <a:extLst>
              <a:ext uri="{FF2B5EF4-FFF2-40B4-BE49-F238E27FC236}">
                <a16:creationId xmlns:a16="http://schemas.microsoft.com/office/drawing/2014/main" id="{94D17685-0416-48FE-95F9-5B4969F57FB0}"/>
              </a:ext>
            </a:extLst>
          </p:cNvPr>
          <p:cNvSpPr/>
          <p:nvPr/>
        </p:nvSpPr>
        <p:spPr>
          <a:xfrm>
            <a:off x="2897651" y="4780885"/>
            <a:ext cx="3434321"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Wunsch-Zustand</a:t>
            </a:r>
          </a:p>
        </p:txBody>
      </p:sp>
      <p:pic>
        <p:nvPicPr>
          <p:cNvPr id="6" name="Grafik 18" descr="Ein Bild, das Monitor, Bildschirm, Wasser, groß enthält.&#10;&#10;Automatisch generierte Beschreibung">
            <a:extLst>
              <a:ext uri="{FF2B5EF4-FFF2-40B4-BE49-F238E27FC236}">
                <a16:creationId xmlns:a16="http://schemas.microsoft.com/office/drawing/2014/main" id="{1AE079EB-FAF4-4E95-B059-6FC11EA5F9C6}"/>
              </a:ext>
            </a:extLst>
          </p:cNvPr>
          <p:cNvPicPr>
            <a:picLocks noChangeAspect="1"/>
          </p:cNvPicPr>
          <p:nvPr/>
        </p:nvPicPr>
        <p:blipFill>
          <a:blip r:embed="rId3"/>
          <a:srcRect r="3664"/>
          <a:stretch>
            <a:fillRect/>
          </a:stretch>
        </p:blipFill>
        <p:spPr>
          <a:xfrm flipH="1">
            <a:off x="3451119" y="3958007"/>
            <a:ext cx="4601178" cy="821597"/>
          </a:xfrm>
          <a:prstGeom prst="rect">
            <a:avLst/>
          </a:prstGeom>
          <a:noFill/>
          <a:ln cap="flat">
            <a:noFill/>
          </a:ln>
        </p:spPr>
      </p:pic>
      <p:sp>
        <p:nvSpPr>
          <p:cNvPr id="7" name="Rechteck 8">
            <a:extLst>
              <a:ext uri="{FF2B5EF4-FFF2-40B4-BE49-F238E27FC236}">
                <a16:creationId xmlns:a16="http://schemas.microsoft.com/office/drawing/2014/main" id="{07A6299C-4653-456C-9F45-B073F9694048}"/>
              </a:ext>
            </a:extLst>
          </p:cNvPr>
          <p:cNvSpPr/>
          <p:nvPr/>
        </p:nvSpPr>
        <p:spPr>
          <a:xfrm>
            <a:off x="4255791" y="3911858"/>
            <a:ext cx="3294190"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Ziele auswählen</a:t>
            </a:r>
          </a:p>
        </p:txBody>
      </p:sp>
      <p:pic>
        <p:nvPicPr>
          <p:cNvPr id="8" name="Grafik 18" descr="Ein Bild, das Monitor, Bildschirm, Wasser, groß enthält.&#10;&#10;Automatisch generierte Beschreibung">
            <a:extLst>
              <a:ext uri="{FF2B5EF4-FFF2-40B4-BE49-F238E27FC236}">
                <a16:creationId xmlns:a16="http://schemas.microsoft.com/office/drawing/2014/main" id="{FB87A932-C996-4563-8A63-C7C30C6D024B}"/>
              </a:ext>
            </a:extLst>
          </p:cNvPr>
          <p:cNvPicPr>
            <a:picLocks noChangeAspect="1"/>
          </p:cNvPicPr>
          <p:nvPr/>
        </p:nvPicPr>
        <p:blipFill>
          <a:blip r:embed="rId3"/>
          <a:srcRect r="3664"/>
          <a:stretch>
            <a:fillRect/>
          </a:stretch>
        </p:blipFill>
        <p:spPr>
          <a:xfrm flipH="1">
            <a:off x="4807970" y="3021461"/>
            <a:ext cx="4136837" cy="821597"/>
          </a:xfrm>
          <a:prstGeom prst="rect">
            <a:avLst/>
          </a:prstGeom>
          <a:noFill/>
          <a:ln cap="flat">
            <a:noFill/>
          </a:ln>
        </p:spPr>
      </p:pic>
      <p:sp>
        <p:nvSpPr>
          <p:cNvPr id="9" name="Rechteck 10">
            <a:extLst>
              <a:ext uri="{FF2B5EF4-FFF2-40B4-BE49-F238E27FC236}">
                <a16:creationId xmlns:a16="http://schemas.microsoft.com/office/drawing/2014/main" id="{EF8AF2D2-31DA-4DC8-A998-9D55421F761F}"/>
              </a:ext>
            </a:extLst>
          </p:cNvPr>
          <p:cNvSpPr/>
          <p:nvPr/>
        </p:nvSpPr>
        <p:spPr>
          <a:xfrm>
            <a:off x="5331720" y="2975357"/>
            <a:ext cx="2483729"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Erste Schritte</a:t>
            </a:r>
          </a:p>
        </p:txBody>
      </p:sp>
      <p:sp>
        <p:nvSpPr>
          <p:cNvPr id="10" name="Pfeil: nach rechts 15">
            <a:extLst>
              <a:ext uri="{FF2B5EF4-FFF2-40B4-BE49-F238E27FC236}">
                <a16:creationId xmlns:a16="http://schemas.microsoft.com/office/drawing/2014/main" id="{8906F36A-50D7-4D2D-8F91-CD38317E6E94}"/>
              </a:ext>
            </a:extLst>
          </p:cNvPr>
          <p:cNvSpPr/>
          <p:nvPr/>
        </p:nvSpPr>
        <p:spPr>
          <a:xfrm>
            <a:off x="6590483" y="2009311"/>
            <a:ext cx="2199799"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0" u="none" strike="noStrike" kern="1200" cap="none" spc="0" baseline="0">
              <a:solidFill>
                <a:srgbClr val="FFFFFF"/>
              </a:solidFill>
              <a:uFillTx/>
              <a:latin typeface="Calibri"/>
            </a:endParaRPr>
          </a:p>
        </p:txBody>
      </p:sp>
      <p:pic>
        <p:nvPicPr>
          <p:cNvPr id="11" name="Grafik 13">
            <a:extLst>
              <a:ext uri="{FF2B5EF4-FFF2-40B4-BE49-F238E27FC236}">
                <a16:creationId xmlns:a16="http://schemas.microsoft.com/office/drawing/2014/main" id="{81312108-DC79-4EDE-8A40-450DB4E9993D}"/>
              </a:ext>
            </a:extLst>
          </p:cNvPr>
          <p:cNvPicPr>
            <a:picLocks noChangeAspect="1"/>
          </p:cNvPicPr>
          <p:nvPr/>
        </p:nvPicPr>
        <p:blipFill>
          <a:blip r:embed="rId4"/>
          <a:stretch>
            <a:fillRect/>
          </a:stretch>
        </p:blipFill>
        <p:spPr>
          <a:xfrm>
            <a:off x="2053093" y="1868667"/>
            <a:ext cx="1293875" cy="3035817"/>
          </a:xfrm>
          <a:prstGeom prst="rect">
            <a:avLst/>
          </a:prstGeom>
          <a:noFill/>
          <a:ln cap="flat">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247">
    <p:bg>
      <p:bgPr>
        <a:solidFill>
          <a:srgbClr val="92C955"/>
        </a:solidFill>
        <a:effectLst/>
      </p:bgPr>
    </p:bg>
    <p:spTree>
      <p:nvGrpSpPr>
        <p:cNvPr id="1" name=""/>
        <p:cNvGrpSpPr/>
        <p:nvPr/>
      </p:nvGrpSpPr>
      <p:grpSpPr>
        <a:xfrm>
          <a:off x="0" y="0"/>
          <a:ext cx="0" cy="0"/>
          <a:chOff x="0" y="0"/>
          <a:chExt cx="0" cy="0"/>
        </a:xfrm>
      </p:grpSpPr>
      <p:pic>
        <p:nvPicPr>
          <p:cNvPr id="2" name="Grafik 18" descr="Ein Bild, das Monitor, Bildschirm, Wasser, groß enthält.&#10;&#10;Automatisch generierte Beschreibung">
            <a:extLst>
              <a:ext uri="{FF2B5EF4-FFF2-40B4-BE49-F238E27FC236}">
                <a16:creationId xmlns:a16="http://schemas.microsoft.com/office/drawing/2014/main" id="{C84D9B77-DE96-4154-94B7-DF1913FDDCBF}"/>
              </a:ext>
            </a:extLst>
          </p:cNvPr>
          <p:cNvPicPr>
            <a:picLocks noChangeAspect="1"/>
          </p:cNvPicPr>
          <p:nvPr/>
        </p:nvPicPr>
        <p:blipFill>
          <a:blip r:embed="rId3"/>
          <a:srcRect r="3664"/>
          <a:stretch>
            <a:fillRect/>
          </a:stretch>
        </p:blipFill>
        <p:spPr>
          <a:xfrm flipH="1">
            <a:off x="272765" y="5747543"/>
            <a:ext cx="4859670" cy="821597"/>
          </a:xfrm>
          <a:prstGeom prst="rect">
            <a:avLst/>
          </a:prstGeom>
          <a:noFill/>
          <a:ln cap="flat">
            <a:noFill/>
          </a:ln>
        </p:spPr>
      </p:pic>
      <p:sp>
        <p:nvSpPr>
          <p:cNvPr id="3" name="Rechteck 1">
            <a:extLst>
              <a:ext uri="{FF2B5EF4-FFF2-40B4-BE49-F238E27FC236}">
                <a16:creationId xmlns:a16="http://schemas.microsoft.com/office/drawing/2014/main" id="{6C70AAE1-7A42-4994-8E4B-38ACAF65C42B}"/>
              </a:ext>
            </a:extLst>
          </p:cNvPr>
          <p:cNvSpPr/>
          <p:nvPr/>
        </p:nvSpPr>
        <p:spPr>
          <a:xfrm>
            <a:off x="1585313" y="5701393"/>
            <a:ext cx="2499832"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Ist-Zustand</a:t>
            </a:r>
          </a:p>
        </p:txBody>
      </p:sp>
      <p:pic>
        <p:nvPicPr>
          <p:cNvPr id="4" name="Grafik 18" descr="Ein Bild, das Monitor, Bildschirm, Wasser, groß enthält.&#10;&#10;Automatisch generierte Beschreibung">
            <a:extLst>
              <a:ext uri="{FF2B5EF4-FFF2-40B4-BE49-F238E27FC236}">
                <a16:creationId xmlns:a16="http://schemas.microsoft.com/office/drawing/2014/main" id="{A596EDB8-4612-40B2-9333-385E77DFAAB4}"/>
              </a:ext>
            </a:extLst>
          </p:cNvPr>
          <p:cNvPicPr>
            <a:picLocks noChangeAspect="1"/>
          </p:cNvPicPr>
          <p:nvPr/>
        </p:nvPicPr>
        <p:blipFill>
          <a:blip r:embed="rId3"/>
          <a:srcRect r="3664"/>
          <a:stretch>
            <a:fillRect/>
          </a:stretch>
        </p:blipFill>
        <p:spPr>
          <a:xfrm flipH="1">
            <a:off x="1954081" y="4856488"/>
            <a:ext cx="4859670" cy="821597"/>
          </a:xfrm>
          <a:prstGeom prst="rect">
            <a:avLst/>
          </a:prstGeom>
          <a:noFill/>
          <a:ln cap="flat">
            <a:noFill/>
          </a:ln>
        </p:spPr>
      </p:pic>
      <p:sp>
        <p:nvSpPr>
          <p:cNvPr id="5" name="Rechteck 5">
            <a:extLst>
              <a:ext uri="{FF2B5EF4-FFF2-40B4-BE49-F238E27FC236}">
                <a16:creationId xmlns:a16="http://schemas.microsoft.com/office/drawing/2014/main" id="{768951DC-E029-476C-8F72-D5AA348B7DA8}"/>
              </a:ext>
            </a:extLst>
          </p:cNvPr>
          <p:cNvSpPr/>
          <p:nvPr/>
        </p:nvSpPr>
        <p:spPr>
          <a:xfrm>
            <a:off x="2897651" y="4780885"/>
            <a:ext cx="3434321"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Wunsch-Zustand</a:t>
            </a:r>
          </a:p>
        </p:txBody>
      </p:sp>
      <p:pic>
        <p:nvPicPr>
          <p:cNvPr id="6" name="Grafik 18" descr="Ein Bild, das Monitor, Bildschirm, Wasser, groß enthält.&#10;&#10;Automatisch generierte Beschreibung">
            <a:extLst>
              <a:ext uri="{FF2B5EF4-FFF2-40B4-BE49-F238E27FC236}">
                <a16:creationId xmlns:a16="http://schemas.microsoft.com/office/drawing/2014/main" id="{D2C9747A-16BD-4BA0-B74A-92A7D4A26143}"/>
              </a:ext>
            </a:extLst>
          </p:cNvPr>
          <p:cNvPicPr>
            <a:picLocks noChangeAspect="1"/>
          </p:cNvPicPr>
          <p:nvPr/>
        </p:nvPicPr>
        <p:blipFill>
          <a:blip r:embed="rId3"/>
          <a:srcRect r="3664"/>
          <a:stretch>
            <a:fillRect/>
          </a:stretch>
        </p:blipFill>
        <p:spPr>
          <a:xfrm flipH="1">
            <a:off x="3451119" y="3958007"/>
            <a:ext cx="4601178" cy="821597"/>
          </a:xfrm>
          <a:prstGeom prst="rect">
            <a:avLst/>
          </a:prstGeom>
          <a:noFill/>
          <a:ln cap="flat">
            <a:noFill/>
          </a:ln>
        </p:spPr>
      </p:pic>
      <p:sp>
        <p:nvSpPr>
          <p:cNvPr id="7" name="Rechteck 8">
            <a:extLst>
              <a:ext uri="{FF2B5EF4-FFF2-40B4-BE49-F238E27FC236}">
                <a16:creationId xmlns:a16="http://schemas.microsoft.com/office/drawing/2014/main" id="{0AB43F1A-1352-4D67-8F7E-702FA5ED023F}"/>
              </a:ext>
            </a:extLst>
          </p:cNvPr>
          <p:cNvSpPr/>
          <p:nvPr/>
        </p:nvSpPr>
        <p:spPr>
          <a:xfrm>
            <a:off x="4255791" y="3911858"/>
            <a:ext cx="3294190"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Ziele auswählen</a:t>
            </a:r>
          </a:p>
        </p:txBody>
      </p:sp>
      <p:pic>
        <p:nvPicPr>
          <p:cNvPr id="8" name="Grafik 18" descr="Ein Bild, das Monitor, Bildschirm, Wasser, groß enthält.&#10;&#10;Automatisch generierte Beschreibung">
            <a:extLst>
              <a:ext uri="{FF2B5EF4-FFF2-40B4-BE49-F238E27FC236}">
                <a16:creationId xmlns:a16="http://schemas.microsoft.com/office/drawing/2014/main" id="{205E2E2F-37EE-457B-A9BC-A58668AF1063}"/>
              </a:ext>
            </a:extLst>
          </p:cNvPr>
          <p:cNvPicPr>
            <a:picLocks noChangeAspect="1"/>
          </p:cNvPicPr>
          <p:nvPr/>
        </p:nvPicPr>
        <p:blipFill>
          <a:blip r:embed="rId3"/>
          <a:srcRect r="3664"/>
          <a:stretch>
            <a:fillRect/>
          </a:stretch>
        </p:blipFill>
        <p:spPr>
          <a:xfrm flipH="1">
            <a:off x="4807970" y="3021461"/>
            <a:ext cx="4136837" cy="821597"/>
          </a:xfrm>
          <a:prstGeom prst="rect">
            <a:avLst/>
          </a:prstGeom>
          <a:noFill/>
          <a:ln cap="flat">
            <a:noFill/>
          </a:ln>
        </p:spPr>
      </p:pic>
      <p:sp>
        <p:nvSpPr>
          <p:cNvPr id="9" name="Rechteck 10">
            <a:extLst>
              <a:ext uri="{FF2B5EF4-FFF2-40B4-BE49-F238E27FC236}">
                <a16:creationId xmlns:a16="http://schemas.microsoft.com/office/drawing/2014/main" id="{3AE72830-0DE0-4457-B1C8-86D54A2F61C9}"/>
              </a:ext>
            </a:extLst>
          </p:cNvPr>
          <p:cNvSpPr/>
          <p:nvPr/>
        </p:nvSpPr>
        <p:spPr>
          <a:xfrm>
            <a:off x="5331720" y="2975357"/>
            <a:ext cx="2483729"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Erste Schritte</a:t>
            </a:r>
          </a:p>
        </p:txBody>
      </p:sp>
      <p:sp>
        <p:nvSpPr>
          <p:cNvPr id="10" name="Pfeil: nach rechts 15">
            <a:extLst>
              <a:ext uri="{FF2B5EF4-FFF2-40B4-BE49-F238E27FC236}">
                <a16:creationId xmlns:a16="http://schemas.microsoft.com/office/drawing/2014/main" id="{E547AABF-6C9D-4C69-AFB8-26C1DAA15417}"/>
              </a:ext>
            </a:extLst>
          </p:cNvPr>
          <p:cNvSpPr/>
          <p:nvPr/>
        </p:nvSpPr>
        <p:spPr>
          <a:xfrm>
            <a:off x="6590483" y="2009311"/>
            <a:ext cx="2199799"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0" u="none" strike="noStrike" kern="1200" cap="none" spc="0" baseline="0">
              <a:solidFill>
                <a:srgbClr val="FFFFFF"/>
              </a:solidFill>
              <a:uFillTx/>
              <a:latin typeface="Calibri"/>
            </a:endParaRPr>
          </a:p>
        </p:txBody>
      </p:sp>
      <p:pic>
        <p:nvPicPr>
          <p:cNvPr id="11" name="Grafik 13">
            <a:extLst>
              <a:ext uri="{FF2B5EF4-FFF2-40B4-BE49-F238E27FC236}">
                <a16:creationId xmlns:a16="http://schemas.microsoft.com/office/drawing/2014/main" id="{2AD6AD34-81B6-4B62-BFCC-E90315E245D0}"/>
              </a:ext>
            </a:extLst>
          </p:cNvPr>
          <p:cNvPicPr>
            <a:picLocks noChangeAspect="1"/>
          </p:cNvPicPr>
          <p:nvPr/>
        </p:nvPicPr>
        <p:blipFill>
          <a:blip r:embed="rId4"/>
          <a:stretch>
            <a:fillRect/>
          </a:stretch>
        </p:blipFill>
        <p:spPr>
          <a:xfrm>
            <a:off x="3438198" y="996604"/>
            <a:ext cx="1293875" cy="3035817"/>
          </a:xfrm>
          <a:prstGeom prst="rect">
            <a:avLst/>
          </a:prstGeom>
          <a:noFill/>
          <a:ln cap="flat">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248">
    <p:bg>
      <p:bgPr>
        <a:solidFill>
          <a:srgbClr val="92C955"/>
        </a:solidFill>
        <a:effectLst/>
      </p:bgPr>
    </p:bg>
    <p:spTree>
      <p:nvGrpSpPr>
        <p:cNvPr id="1" name=""/>
        <p:cNvGrpSpPr/>
        <p:nvPr/>
      </p:nvGrpSpPr>
      <p:grpSpPr>
        <a:xfrm>
          <a:off x="0" y="0"/>
          <a:ext cx="0" cy="0"/>
          <a:chOff x="0" y="0"/>
          <a:chExt cx="0" cy="0"/>
        </a:xfrm>
      </p:grpSpPr>
      <p:pic>
        <p:nvPicPr>
          <p:cNvPr id="2" name="Grafik 18" descr="Ein Bild, das Monitor, Bildschirm, Wasser, groß enthält.&#10;&#10;Automatisch generierte Beschreibung">
            <a:extLst>
              <a:ext uri="{FF2B5EF4-FFF2-40B4-BE49-F238E27FC236}">
                <a16:creationId xmlns:a16="http://schemas.microsoft.com/office/drawing/2014/main" id="{BCB80344-09F3-4EFE-89CB-47BD0292CE52}"/>
              </a:ext>
            </a:extLst>
          </p:cNvPr>
          <p:cNvPicPr>
            <a:picLocks noChangeAspect="1"/>
          </p:cNvPicPr>
          <p:nvPr/>
        </p:nvPicPr>
        <p:blipFill>
          <a:blip r:embed="rId3"/>
          <a:srcRect r="3664"/>
          <a:stretch>
            <a:fillRect/>
          </a:stretch>
        </p:blipFill>
        <p:spPr>
          <a:xfrm flipH="1">
            <a:off x="272765" y="5747543"/>
            <a:ext cx="4859670" cy="821597"/>
          </a:xfrm>
          <a:prstGeom prst="rect">
            <a:avLst/>
          </a:prstGeom>
          <a:noFill/>
          <a:ln cap="flat">
            <a:noFill/>
          </a:ln>
        </p:spPr>
      </p:pic>
      <p:sp>
        <p:nvSpPr>
          <p:cNvPr id="3" name="Rechteck 1">
            <a:extLst>
              <a:ext uri="{FF2B5EF4-FFF2-40B4-BE49-F238E27FC236}">
                <a16:creationId xmlns:a16="http://schemas.microsoft.com/office/drawing/2014/main" id="{71C39514-3F43-4727-B289-12A401240589}"/>
              </a:ext>
            </a:extLst>
          </p:cNvPr>
          <p:cNvSpPr/>
          <p:nvPr/>
        </p:nvSpPr>
        <p:spPr>
          <a:xfrm>
            <a:off x="1585313" y="5701393"/>
            <a:ext cx="2499832"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Ist-Zustand</a:t>
            </a:r>
          </a:p>
        </p:txBody>
      </p:sp>
      <p:pic>
        <p:nvPicPr>
          <p:cNvPr id="4" name="Grafik 18" descr="Ein Bild, das Monitor, Bildschirm, Wasser, groß enthält.&#10;&#10;Automatisch generierte Beschreibung">
            <a:extLst>
              <a:ext uri="{FF2B5EF4-FFF2-40B4-BE49-F238E27FC236}">
                <a16:creationId xmlns:a16="http://schemas.microsoft.com/office/drawing/2014/main" id="{003E42E6-7EED-4E78-8266-1737B65A3FF0}"/>
              </a:ext>
            </a:extLst>
          </p:cNvPr>
          <p:cNvPicPr>
            <a:picLocks noChangeAspect="1"/>
          </p:cNvPicPr>
          <p:nvPr/>
        </p:nvPicPr>
        <p:blipFill>
          <a:blip r:embed="rId3"/>
          <a:srcRect r="3664"/>
          <a:stretch>
            <a:fillRect/>
          </a:stretch>
        </p:blipFill>
        <p:spPr>
          <a:xfrm flipH="1">
            <a:off x="1954081" y="4856488"/>
            <a:ext cx="4859670" cy="821597"/>
          </a:xfrm>
          <a:prstGeom prst="rect">
            <a:avLst/>
          </a:prstGeom>
          <a:noFill/>
          <a:ln cap="flat">
            <a:noFill/>
          </a:ln>
        </p:spPr>
      </p:pic>
      <p:sp>
        <p:nvSpPr>
          <p:cNvPr id="5" name="Rechteck 5">
            <a:extLst>
              <a:ext uri="{FF2B5EF4-FFF2-40B4-BE49-F238E27FC236}">
                <a16:creationId xmlns:a16="http://schemas.microsoft.com/office/drawing/2014/main" id="{6BBA57F7-8535-4ED3-905C-294331E5FA98}"/>
              </a:ext>
            </a:extLst>
          </p:cNvPr>
          <p:cNvSpPr/>
          <p:nvPr/>
        </p:nvSpPr>
        <p:spPr>
          <a:xfrm>
            <a:off x="2897651" y="4780885"/>
            <a:ext cx="3434321"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Wunsch-Zustand</a:t>
            </a:r>
          </a:p>
        </p:txBody>
      </p:sp>
      <p:pic>
        <p:nvPicPr>
          <p:cNvPr id="6" name="Grafik 18" descr="Ein Bild, das Monitor, Bildschirm, Wasser, groß enthält.&#10;&#10;Automatisch generierte Beschreibung">
            <a:extLst>
              <a:ext uri="{FF2B5EF4-FFF2-40B4-BE49-F238E27FC236}">
                <a16:creationId xmlns:a16="http://schemas.microsoft.com/office/drawing/2014/main" id="{451A4195-CCD1-4DEF-844E-51C08573FF8D}"/>
              </a:ext>
            </a:extLst>
          </p:cNvPr>
          <p:cNvPicPr>
            <a:picLocks noChangeAspect="1"/>
          </p:cNvPicPr>
          <p:nvPr/>
        </p:nvPicPr>
        <p:blipFill>
          <a:blip r:embed="rId3"/>
          <a:srcRect r="3664"/>
          <a:stretch>
            <a:fillRect/>
          </a:stretch>
        </p:blipFill>
        <p:spPr>
          <a:xfrm flipH="1">
            <a:off x="3451119" y="3958007"/>
            <a:ext cx="4601178" cy="821597"/>
          </a:xfrm>
          <a:prstGeom prst="rect">
            <a:avLst/>
          </a:prstGeom>
          <a:noFill/>
          <a:ln cap="flat">
            <a:noFill/>
          </a:ln>
        </p:spPr>
      </p:pic>
      <p:sp>
        <p:nvSpPr>
          <p:cNvPr id="7" name="Rechteck 8">
            <a:extLst>
              <a:ext uri="{FF2B5EF4-FFF2-40B4-BE49-F238E27FC236}">
                <a16:creationId xmlns:a16="http://schemas.microsoft.com/office/drawing/2014/main" id="{0C4DB8A3-58D8-4324-B523-6DDDDB86A206}"/>
              </a:ext>
            </a:extLst>
          </p:cNvPr>
          <p:cNvSpPr/>
          <p:nvPr/>
        </p:nvSpPr>
        <p:spPr>
          <a:xfrm>
            <a:off x="4255791" y="3911858"/>
            <a:ext cx="3294190"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Ziele auswählen</a:t>
            </a:r>
          </a:p>
        </p:txBody>
      </p:sp>
      <p:pic>
        <p:nvPicPr>
          <p:cNvPr id="8" name="Grafik 18" descr="Ein Bild, das Monitor, Bildschirm, Wasser, groß enthält.&#10;&#10;Automatisch generierte Beschreibung">
            <a:extLst>
              <a:ext uri="{FF2B5EF4-FFF2-40B4-BE49-F238E27FC236}">
                <a16:creationId xmlns:a16="http://schemas.microsoft.com/office/drawing/2014/main" id="{B6B73676-FAB4-4BE7-B82D-2C2614149994}"/>
              </a:ext>
            </a:extLst>
          </p:cNvPr>
          <p:cNvPicPr>
            <a:picLocks noChangeAspect="1"/>
          </p:cNvPicPr>
          <p:nvPr/>
        </p:nvPicPr>
        <p:blipFill>
          <a:blip r:embed="rId3"/>
          <a:srcRect r="3664"/>
          <a:stretch>
            <a:fillRect/>
          </a:stretch>
        </p:blipFill>
        <p:spPr>
          <a:xfrm flipH="1">
            <a:off x="4807970" y="3021461"/>
            <a:ext cx="4136837" cy="821597"/>
          </a:xfrm>
          <a:prstGeom prst="rect">
            <a:avLst/>
          </a:prstGeom>
          <a:noFill/>
          <a:ln cap="flat">
            <a:noFill/>
          </a:ln>
        </p:spPr>
      </p:pic>
      <p:sp>
        <p:nvSpPr>
          <p:cNvPr id="9" name="Rechteck 10">
            <a:extLst>
              <a:ext uri="{FF2B5EF4-FFF2-40B4-BE49-F238E27FC236}">
                <a16:creationId xmlns:a16="http://schemas.microsoft.com/office/drawing/2014/main" id="{00A5CBE5-F1B2-4F5C-9789-811C46962BBF}"/>
              </a:ext>
            </a:extLst>
          </p:cNvPr>
          <p:cNvSpPr/>
          <p:nvPr/>
        </p:nvSpPr>
        <p:spPr>
          <a:xfrm>
            <a:off x="5331720" y="2975357"/>
            <a:ext cx="2483729" cy="7546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de-DE" sz="3200" b="1" i="0" u="none" strike="noStrike" kern="0" cap="none" spc="0" baseline="0">
                <a:solidFill>
                  <a:srgbClr val="FFFFFF"/>
                </a:solidFill>
                <a:uFillTx/>
                <a:latin typeface="Calibri"/>
              </a:rPr>
              <a:t>Erste Schritte</a:t>
            </a:r>
          </a:p>
        </p:txBody>
      </p:sp>
      <p:sp>
        <p:nvSpPr>
          <p:cNvPr id="10" name="Pfeil: nach rechts 15">
            <a:extLst>
              <a:ext uri="{FF2B5EF4-FFF2-40B4-BE49-F238E27FC236}">
                <a16:creationId xmlns:a16="http://schemas.microsoft.com/office/drawing/2014/main" id="{C0F0596E-DA47-4737-AF82-F1A937222D76}"/>
              </a:ext>
            </a:extLst>
          </p:cNvPr>
          <p:cNvSpPr/>
          <p:nvPr/>
        </p:nvSpPr>
        <p:spPr>
          <a:xfrm>
            <a:off x="6590483" y="2009311"/>
            <a:ext cx="2199799"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0" u="none" strike="noStrike" kern="1200" cap="none" spc="0" baseline="0">
              <a:solidFill>
                <a:srgbClr val="FFFFFF"/>
              </a:solidFill>
              <a:uFillTx/>
              <a:latin typeface="Calibri"/>
            </a:endParaRPr>
          </a:p>
        </p:txBody>
      </p:sp>
      <p:pic>
        <p:nvPicPr>
          <p:cNvPr id="11" name="Grafik 13">
            <a:extLst>
              <a:ext uri="{FF2B5EF4-FFF2-40B4-BE49-F238E27FC236}">
                <a16:creationId xmlns:a16="http://schemas.microsoft.com/office/drawing/2014/main" id="{352617B0-2263-4E63-9486-7CF430527373}"/>
              </a:ext>
            </a:extLst>
          </p:cNvPr>
          <p:cNvPicPr>
            <a:picLocks noChangeAspect="1"/>
          </p:cNvPicPr>
          <p:nvPr/>
        </p:nvPicPr>
        <p:blipFill>
          <a:blip r:embed="rId4"/>
          <a:stretch>
            <a:fillRect/>
          </a:stretch>
        </p:blipFill>
        <p:spPr>
          <a:xfrm>
            <a:off x="4820789" y="41833"/>
            <a:ext cx="1293875" cy="3035817"/>
          </a:xfrm>
          <a:prstGeom prst="rect">
            <a:avLst/>
          </a:prstGeom>
          <a:noFill/>
          <a:ln cap="flat">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142">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EDBAD345-B731-46E7-AC17-3843713DFBAD}"/>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9AB58D9D-8694-4276-B829-64F0C24E0EAA}"/>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63F11E02-EC6C-4B96-8E09-0C844D8EE291}"/>
              </a:ext>
            </a:extLst>
          </p:cNvPr>
          <p:cNvSpPr/>
          <p:nvPr/>
        </p:nvSpPr>
        <p:spPr>
          <a:xfrm>
            <a:off x="1674760" y="3595704"/>
            <a:ext cx="6706904"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5400" b="1" i="0" u="none" strike="noStrike" kern="0" cap="none" spc="0" baseline="0">
                <a:solidFill>
                  <a:srgbClr val="FFFFFF"/>
                </a:solidFill>
                <a:uFillTx/>
                <a:latin typeface="Calibri "/>
              </a:rPr>
              <a:t>Fragen und Diskussion</a:t>
            </a:r>
            <a:endParaRPr lang="de-DE" sz="3200" b="0" i="0" u="none" strike="noStrike" kern="1200" cap="none" spc="0" baseline="0">
              <a:solidFill>
                <a:srgbClr val="FFFFFF"/>
              </a:solidFill>
              <a:uFillTx/>
              <a:latin typeface="Calibri "/>
            </a:endParaRPr>
          </a:p>
        </p:txBody>
      </p:sp>
      <p:pic>
        <p:nvPicPr>
          <p:cNvPr id="6" name="Grafik 5">
            <a:extLst>
              <a:ext uri="{FF2B5EF4-FFF2-40B4-BE49-F238E27FC236}">
                <a16:creationId xmlns:a16="http://schemas.microsoft.com/office/drawing/2014/main" id="{BF077CBC-4FAD-483B-AF54-C90A8E07FE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name="Slide262">
    <p:spTree>
      <p:nvGrpSpPr>
        <p:cNvPr id="1" name=""/>
        <p:cNvGrpSpPr/>
        <p:nvPr/>
      </p:nvGrpSpPr>
      <p:grpSpPr>
        <a:xfrm>
          <a:off x="0" y="0"/>
          <a:ext cx="0" cy="0"/>
          <a:chOff x="0" y="0"/>
          <a:chExt cx="0" cy="0"/>
        </a:xfrm>
      </p:grpSpPr>
      <p:pic>
        <p:nvPicPr>
          <p:cNvPr id="2" name="Grafik 5" descr="Ein Bild, das Essen enthält.&#10;&#10;Automatisch generierte Beschreibung">
            <a:extLst>
              <a:ext uri="{FF2B5EF4-FFF2-40B4-BE49-F238E27FC236}">
                <a16:creationId xmlns:a16="http://schemas.microsoft.com/office/drawing/2014/main" id="{DAA73FAB-5A66-46A1-99D4-8A9BF7786E03}"/>
              </a:ext>
            </a:extLst>
          </p:cNvPr>
          <p:cNvPicPr>
            <a:picLocks noChangeAspect="1"/>
          </p:cNvPicPr>
          <p:nvPr/>
        </p:nvPicPr>
        <p:blipFill>
          <a:blip r:embed="rId3"/>
          <a:stretch>
            <a:fillRect/>
          </a:stretch>
        </p:blipFill>
        <p:spPr>
          <a:xfrm>
            <a:off x="1844564" y="2675762"/>
            <a:ext cx="4177381" cy="4204895"/>
          </a:xfrm>
          <a:prstGeom prst="rect">
            <a:avLst/>
          </a:prstGeom>
          <a:noFill/>
          <a:ln cap="flat">
            <a:noFill/>
          </a:ln>
        </p:spPr>
      </p:pic>
      <p:pic>
        <p:nvPicPr>
          <p:cNvPr id="3" name="Grafik 7" descr="Ein Bild, das Zeichnung enthält.&#10;&#10;Automatisch generierte Beschreibung">
            <a:extLst>
              <a:ext uri="{FF2B5EF4-FFF2-40B4-BE49-F238E27FC236}">
                <a16:creationId xmlns:a16="http://schemas.microsoft.com/office/drawing/2014/main" id="{7445C5C6-9AB4-4B19-B9AD-4D9A20FE34DC}"/>
              </a:ext>
            </a:extLst>
          </p:cNvPr>
          <p:cNvPicPr>
            <a:picLocks noChangeAspect="1"/>
          </p:cNvPicPr>
          <p:nvPr/>
        </p:nvPicPr>
        <p:blipFill>
          <a:blip r:embed="rId4">
            <a:alphaModFix amt="20000"/>
          </a:blip>
          <a:srcRect l="18297" t="3794" b="7796"/>
          <a:stretch>
            <a:fillRect/>
          </a:stretch>
        </p:blipFill>
        <p:spPr>
          <a:xfrm>
            <a:off x="0" y="0"/>
            <a:ext cx="1957382" cy="6858000"/>
          </a:xfrm>
          <a:prstGeom prst="rect">
            <a:avLst/>
          </a:prstGeom>
          <a:noFill/>
          <a:ln cap="flat">
            <a:noFill/>
          </a:ln>
        </p:spPr>
      </p:pic>
      <p:sp>
        <p:nvSpPr>
          <p:cNvPr id="5" name="Textfeld 1">
            <a:extLst>
              <a:ext uri="{FF2B5EF4-FFF2-40B4-BE49-F238E27FC236}">
                <a16:creationId xmlns:a16="http://schemas.microsoft.com/office/drawing/2014/main" id="{E3F51254-FEE9-4E40-AC74-71834CB9C14E}"/>
              </a:ext>
            </a:extLst>
          </p:cNvPr>
          <p:cNvSpPr txBox="1"/>
          <p:nvPr/>
        </p:nvSpPr>
        <p:spPr>
          <a:xfrm>
            <a:off x="954158" y="4785841"/>
            <a:ext cx="7832037" cy="1569660"/>
          </a:xfrm>
          <a:prstGeom prst="rect">
            <a:avLst/>
          </a:prstGeom>
          <a:solidFill>
            <a:srgbClr val="EBFCD7"/>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dirty="0">
                <a:solidFill>
                  <a:srgbClr val="000000"/>
                </a:solidFill>
                <a:uFillTx/>
                <a:latin typeface="Calibri"/>
              </a:rPr>
              <a:t>Referentin für Fragen der Schöpfungsverantwortung (EVLKS) </a:t>
            </a:r>
            <a:r>
              <a:rPr lang="de-DE" sz="2400" b="0" i="0" u="none" strike="noStrike" kern="1200" cap="none" spc="0" baseline="0" dirty="0">
                <a:solidFill>
                  <a:srgbClr val="000000"/>
                </a:solidFill>
                <a:uFillTx/>
                <a:latin typeface="Calibri"/>
              </a:rPr>
              <a:t>Anne Römpke: 	anne-kristin.roempke@evlks.de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dirty="0">
                <a:solidFill>
                  <a:srgbClr val="000000"/>
                </a:solidFill>
                <a:uFillTx/>
                <a:latin typeface="Calibri"/>
              </a:rPr>
              <a:t>					www.gemeinde-n.de/evlks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dirty="0">
                <a:solidFill>
                  <a:srgbClr val="000000"/>
                </a:solidFill>
                <a:uFillTx/>
                <a:latin typeface="Calibri"/>
              </a:rPr>
              <a:t>Gemeinde N		</a:t>
            </a:r>
            <a:r>
              <a:rPr lang="de-DE" sz="2400" b="0" i="0" u="none" strike="noStrike" kern="1200" cap="none" spc="0" baseline="0" dirty="0">
                <a:solidFill>
                  <a:srgbClr val="000000"/>
                </a:solidFill>
                <a:uFillTx/>
                <a:latin typeface="Calibri"/>
              </a:rPr>
              <a:t>info@gemeinde-n.de</a:t>
            </a:r>
          </a:p>
        </p:txBody>
      </p:sp>
      <p:pic>
        <p:nvPicPr>
          <p:cNvPr id="6" name="Grafik 13">
            <a:extLst>
              <a:ext uri="{FF2B5EF4-FFF2-40B4-BE49-F238E27FC236}">
                <a16:creationId xmlns:a16="http://schemas.microsoft.com/office/drawing/2014/main" id="{51F547B1-B129-472D-B84B-1C3F66C4E600}"/>
              </a:ext>
            </a:extLst>
          </p:cNvPr>
          <p:cNvPicPr>
            <a:picLocks noChangeAspect="1"/>
          </p:cNvPicPr>
          <p:nvPr/>
        </p:nvPicPr>
        <p:blipFill>
          <a:blip r:embed="rId5"/>
          <a:stretch>
            <a:fillRect/>
          </a:stretch>
        </p:blipFill>
        <p:spPr>
          <a:xfrm>
            <a:off x="5475600" y="432620"/>
            <a:ext cx="3576392" cy="2243132"/>
          </a:xfrm>
          <a:prstGeom prst="rect">
            <a:avLst/>
          </a:prstGeom>
          <a:noFill/>
          <a:ln cap="flat">
            <a:noFill/>
          </a:ln>
        </p:spPr>
      </p:pic>
      <p:pic>
        <p:nvPicPr>
          <p:cNvPr id="7" name="Grafik 14">
            <a:extLst>
              <a:ext uri="{FF2B5EF4-FFF2-40B4-BE49-F238E27FC236}">
                <a16:creationId xmlns:a16="http://schemas.microsoft.com/office/drawing/2014/main" id="{E67D0C69-FBDB-470B-B6CF-8508F222E076}"/>
              </a:ext>
            </a:extLst>
          </p:cNvPr>
          <p:cNvPicPr>
            <a:picLocks noChangeAspect="1"/>
          </p:cNvPicPr>
          <p:nvPr/>
        </p:nvPicPr>
        <p:blipFill>
          <a:blip r:embed="rId5"/>
          <a:stretch>
            <a:fillRect/>
          </a:stretch>
        </p:blipFill>
        <p:spPr>
          <a:xfrm flipH="1">
            <a:off x="212095" y="185047"/>
            <a:ext cx="3293010" cy="2243132"/>
          </a:xfrm>
          <a:prstGeom prst="rect">
            <a:avLst/>
          </a:prstGeom>
          <a:noFill/>
          <a:ln cap="flat">
            <a:noFill/>
          </a:ln>
        </p:spPr>
      </p:pic>
      <p:sp>
        <p:nvSpPr>
          <p:cNvPr id="8" name="Textfeld 2">
            <a:extLst>
              <a:ext uri="{FF2B5EF4-FFF2-40B4-BE49-F238E27FC236}">
                <a16:creationId xmlns:a16="http://schemas.microsoft.com/office/drawing/2014/main" id="{F29D355A-F6E5-4962-A8B6-9760034ABCF9}"/>
              </a:ext>
            </a:extLst>
          </p:cNvPr>
          <p:cNvSpPr txBox="1"/>
          <p:nvPr/>
        </p:nvSpPr>
        <p:spPr>
          <a:xfrm>
            <a:off x="1480934" y="510390"/>
            <a:ext cx="755330" cy="1569659"/>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9600" b="1" i="0" u="none" strike="noStrike" kern="1200" cap="none" spc="0" baseline="0">
                <a:solidFill>
                  <a:srgbClr val="FFFFFF"/>
                </a:solidFill>
                <a:uFillTx/>
                <a:latin typeface="Calibri"/>
              </a:rPr>
              <a:t>?</a:t>
            </a:r>
            <a:endParaRPr lang="en-US" sz="9600" b="1" i="0" u="none" strike="noStrike" kern="1200" cap="none" spc="0" baseline="0">
              <a:solidFill>
                <a:srgbClr val="FFFFFF"/>
              </a:solidFill>
              <a:uFillTx/>
              <a:latin typeface="Calibri"/>
            </a:endParaRPr>
          </a:p>
        </p:txBody>
      </p:sp>
      <p:sp>
        <p:nvSpPr>
          <p:cNvPr id="9" name="Textfeld 15">
            <a:extLst>
              <a:ext uri="{FF2B5EF4-FFF2-40B4-BE49-F238E27FC236}">
                <a16:creationId xmlns:a16="http://schemas.microsoft.com/office/drawing/2014/main" id="{77D39CB3-793B-4494-933D-3EF27ECAAFD1}"/>
              </a:ext>
            </a:extLst>
          </p:cNvPr>
          <p:cNvSpPr txBox="1"/>
          <p:nvPr/>
        </p:nvSpPr>
        <p:spPr>
          <a:xfrm>
            <a:off x="6886126" y="769367"/>
            <a:ext cx="755330" cy="1569659"/>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9600" b="1" i="0" u="none" strike="noStrike" kern="1200" cap="none" spc="0" baseline="0">
                <a:solidFill>
                  <a:srgbClr val="FFFFFF"/>
                </a:solidFill>
                <a:uFillTx/>
                <a:latin typeface="Calibri"/>
              </a:rPr>
              <a:t>?</a:t>
            </a:r>
            <a:endParaRPr lang="en-US" sz="9600" b="1" i="0" u="none" strike="noStrike" kern="1200" cap="none" spc="0" baseline="0">
              <a:solidFill>
                <a:srgbClr val="FFFFFF"/>
              </a:solidFill>
              <a:uFillTx/>
              <a:latin typeface="Calibri"/>
            </a:endParaRPr>
          </a:p>
        </p:txBody>
      </p:sp>
      <p:pic>
        <p:nvPicPr>
          <p:cNvPr id="10" name="Grafik 9">
            <a:extLst>
              <a:ext uri="{FF2B5EF4-FFF2-40B4-BE49-F238E27FC236}">
                <a16:creationId xmlns:a16="http://schemas.microsoft.com/office/drawing/2014/main" id="{DCBC8414-DA43-4357-92A0-6899C4822E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2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name="Slide29">
    <p:bg>
      <p:bgPr>
        <a:solidFill>
          <a:srgbClr val="92C955"/>
        </a:solidFill>
        <a:effectLst/>
      </p:bgPr>
    </p:bg>
    <p:spTree>
      <p:nvGrpSpPr>
        <p:cNvPr id="1" name=""/>
        <p:cNvGrpSpPr/>
        <p:nvPr/>
      </p:nvGrpSpPr>
      <p:grpSpPr>
        <a:xfrm>
          <a:off x="0" y="0"/>
          <a:ext cx="0" cy="0"/>
          <a:chOff x="0" y="0"/>
          <a:chExt cx="0" cy="0"/>
        </a:xfrm>
      </p:grpSpPr>
      <p:pic>
        <p:nvPicPr>
          <p:cNvPr id="2" name="Grafik 5" descr="Ein Bild, das Screenshot enthält.&#10;&#10;Automatisch generierte Beschreibung">
            <a:extLst>
              <a:ext uri="{FF2B5EF4-FFF2-40B4-BE49-F238E27FC236}">
                <a16:creationId xmlns:a16="http://schemas.microsoft.com/office/drawing/2014/main" id="{36ED78EC-5F5F-4743-8AA3-483B1F7ECF8B}"/>
              </a:ext>
            </a:extLst>
          </p:cNvPr>
          <p:cNvPicPr>
            <a:picLocks noChangeAspect="1"/>
          </p:cNvPicPr>
          <p:nvPr/>
        </p:nvPicPr>
        <p:blipFill>
          <a:blip r:embed="rId3"/>
          <a:stretch>
            <a:fillRect/>
          </a:stretch>
        </p:blipFill>
        <p:spPr>
          <a:xfrm>
            <a:off x="0" y="556119"/>
            <a:ext cx="9320982" cy="802267"/>
          </a:xfrm>
          <a:prstGeom prst="rect">
            <a:avLst/>
          </a:prstGeom>
          <a:noFill/>
          <a:ln cap="flat">
            <a:noFill/>
          </a:ln>
        </p:spPr>
      </p:pic>
      <p:sp>
        <p:nvSpPr>
          <p:cNvPr id="3" name="Titel 1">
            <a:extLst>
              <a:ext uri="{FF2B5EF4-FFF2-40B4-BE49-F238E27FC236}">
                <a16:creationId xmlns:a16="http://schemas.microsoft.com/office/drawing/2014/main" id="{C4CCEB1E-923E-4224-85F2-95317899A54D}"/>
              </a:ext>
            </a:extLst>
          </p:cNvPr>
          <p:cNvSpPr txBox="1">
            <a:spLocks noGrp="1"/>
          </p:cNvSpPr>
          <p:nvPr>
            <p:ph type="title"/>
          </p:nvPr>
        </p:nvSpPr>
        <p:spPr>
          <a:xfrm>
            <a:off x="612026" y="365129"/>
            <a:ext cx="7886700" cy="1325559"/>
          </a:xfrm>
        </p:spPr>
        <p:txBody>
          <a:bodyPr/>
          <a:lstStyle/>
          <a:p>
            <a:pPr lvl="0"/>
            <a:r>
              <a:rPr lang="de-DE" b="1">
                <a:solidFill>
                  <a:srgbClr val="2A6433"/>
                </a:solidFill>
              </a:rPr>
              <a:t>Quellen</a:t>
            </a:r>
          </a:p>
        </p:txBody>
      </p:sp>
      <p:sp>
        <p:nvSpPr>
          <p:cNvPr id="4" name="Inhaltsplatzhalter 2">
            <a:extLst>
              <a:ext uri="{FF2B5EF4-FFF2-40B4-BE49-F238E27FC236}">
                <a16:creationId xmlns:a16="http://schemas.microsoft.com/office/drawing/2014/main" id="{512D8751-4892-4793-9181-029DD956FE8A}"/>
              </a:ext>
            </a:extLst>
          </p:cNvPr>
          <p:cNvSpPr txBox="1">
            <a:spLocks noGrp="1"/>
          </p:cNvSpPr>
          <p:nvPr>
            <p:ph idx="1"/>
          </p:nvPr>
        </p:nvSpPr>
        <p:spPr>
          <a:xfrm>
            <a:off x="628650" y="1684955"/>
            <a:ext cx="8181246" cy="4807924"/>
          </a:xfrm>
        </p:spPr>
        <p:txBody>
          <a:bodyPr/>
          <a:lstStyle/>
          <a:p>
            <a:pPr marL="0" lvl="0" indent="0">
              <a:lnSpc>
                <a:spcPct val="70000"/>
              </a:lnSpc>
              <a:buNone/>
            </a:pPr>
            <a:r>
              <a:rPr lang="de-DE" sz="2000" b="1">
                <a:solidFill>
                  <a:srgbClr val="FFFFFF"/>
                </a:solidFill>
              </a:rPr>
              <a:t>EKD (2018)</a:t>
            </a:r>
            <a:r>
              <a:rPr lang="de-DE" sz="2000" b="1">
                <a:solidFill>
                  <a:srgbClr val="286548"/>
                </a:solidFill>
              </a:rPr>
              <a:t>. </a:t>
            </a:r>
            <a:r>
              <a:rPr lang="de-DE" sz="1800" i="1"/>
              <a:t>Mode um jeden Preis? : Menschenrechte in der Textilindustrie</a:t>
            </a:r>
            <a:r>
              <a:rPr lang="de-DE" sz="1800"/>
              <a:t>. Hannover: EKD, Evangelische Kirche Deutschland. </a:t>
            </a:r>
          </a:p>
          <a:p>
            <a:pPr marL="0" lvl="0" indent="0">
              <a:lnSpc>
                <a:spcPct val="70000"/>
              </a:lnSpc>
              <a:buNone/>
            </a:pPr>
            <a:r>
              <a:rPr lang="en-US" sz="2000" b="1">
                <a:solidFill>
                  <a:srgbClr val="FFFFFF"/>
                </a:solidFill>
              </a:rPr>
              <a:t>Hsiang, S. M., Burke, M. &amp; Miguel, E. (2013)</a:t>
            </a:r>
            <a:r>
              <a:rPr lang="en-US" sz="2000" b="1">
                <a:solidFill>
                  <a:srgbClr val="286548"/>
                </a:solidFill>
              </a:rPr>
              <a:t>. </a:t>
            </a:r>
            <a:r>
              <a:rPr lang="en-US" sz="1800"/>
              <a:t>Quantifying the influence of climate on human conflict. </a:t>
            </a:r>
            <a:r>
              <a:rPr lang="en-US" sz="1800" i="1"/>
              <a:t>Science (New York, N.Y.)</a:t>
            </a:r>
            <a:r>
              <a:rPr lang="en-US" sz="1800"/>
              <a:t>, </a:t>
            </a:r>
            <a:r>
              <a:rPr lang="en-US" sz="1800" i="1"/>
              <a:t>341</a:t>
            </a:r>
            <a:r>
              <a:rPr lang="en-US" sz="1800"/>
              <a:t>(6151), 1235367. </a:t>
            </a:r>
          </a:p>
          <a:p>
            <a:pPr marL="0" lvl="0" indent="0">
              <a:lnSpc>
                <a:spcPct val="70000"/>
              </a:lnSpc>
              <a:buNone/>
            </a:pPr>
            <a:r>
              <a:rPr lang="de-DE" sz="2000" b="1">
                <a:solidFill>
                  <a:srgbClr val="FFFFFF"/>
                </a:solidFill>
              </a:rPr>
              <a:t>Katholische Kirche. (2015)</a:t>
            </a:r>
            <a:r>
              <a:rPr lang="de-DE" sz="2000" b="1">
                <a:solidFill>
                  <a:srgbClr val="286548"/>
                </a:solidFill>
              </a:rPr>
              <a:t>. </a:t>
            </a:r>
            <a:r>
              <a:rPr lang="de-DE" sz="1800" i="1"/>
              <a:t>Enzyklika Laudato Si' von Papst Franziskus über die Sorge für das gemeinsame Haus. 24. Mai 2015</a:t>
            </a:r>
            <a:r>
              <a:rPr lang="de-DE" sz="1800"/>
              <a:t>. Bonn: Sekretariat der Deutschen Bischofskonferenz. </a:t>
            </a:r>
          </a:p>
          <a:p>
            <a:pPr marL="0" lvl="0" indent="0">
              <a:lnSpc>
                <a:spcPct val="70000"/>
              </a:lnSpc>
              <a:buNone/>
            </a:pPr>
            <a:r>
              <a:rPr lang="de-DE" sz="2000" b="1">
                <a:solidFill>
                  <a:srgbClr val="FFFFFF"/>
                </a:solidFill>
              </a:rPr>
              <a:t>Katholikenrat im Bistum Speyer (2014)</a:t>
            </a:r>
            <a:r>
              <a:rPr lang="de-DE" sz="2000" b="1">
                <a:solidFill>
                  <a:srgbClr val="286548"/>
                </a:solidFill>
              </a:rPr>
              <a:t>. </a:t>
            </a:r>
            <a:r>
              <a:rPr lang="de-DE" sz="1800"/>
              <a:t>Faires Pfarrfest „Gutes Leben. Für alle!“ Leitfaden und Checkliste. </a:t>
            </a:r>
          </a:p>
          <a:p>
            <a:pPr marL="0" lvl="0" indent="0">
              <a:lnSpc>
                <a:spcPct val="70000"/>
              </a:lnSpc>
              <a:buNone/>
            </a:pPr>
            <a:r>
              <a:rPr lang="en-US" sz="2000" b="1">
                <a:solidFill>
                  <a:srgbClr val="FFFFFF"/>
                </a:solidFill>
              </a:rPr>
              <a:t>Kour, H.; deRiel, E.; Pérez, V.; Takahashi, M. (2018)</a:t>
            </a:r>
            <a:r>
              <a:rPr lang="en-US" sz="2000" b="1">
                <a:solidFill>
                  <a:srgbClr val="286548"/>
                </a:solidFill>
              </a:rPr>
              <a:t> </a:t>
            </a:r>
            <a:r>
              <a:rPr lang="en-US" sz="1800" i="1"/>
              <a:t>. Monitoring the scope and benefits of fairtrade. Monitoring Report 9th Edition.</a:t>
            </a:r>
            <a:r>
              <a:rPr lang="en-US" sz="1800"/>
              <a:t> Bonn: Fairtrade International.</a:t>
            </a:r>
          </a:p>
          <a:p>
            <a:pPr marL="0" lvl="0" indent="0">
              <a:lnSpc>
                <a:spcPct val="70000"/>
              </a:lnSpc>
              <a:buNone/>
            </a:pPr>
            <a:r>
              <a:rPr lang="de-DE" sz="2000" b="1">
                <a:solidFill>
                  <a:srgbClr val="FFFFFF"/>
                </a:solidFill>
              </a:rPr>
              <a:t>Oxfam (2011)</a:t>
            </a:r>
            <a:r>
              <a:rPr lang="de-DE" sz="2000" b="1">
                <a:solidFill>
                  <a:srgbClr val="286548"/>
                </a:solidFill>
              </a:rPr>
              <a:t>. </a:t>
            </a:r>
            <a:r>
              <a:rPr lang="de-DE" sz="1800"/>
              <a:t>https://www.oxfam.org/en/growing-better-future</a:t>
            </a:r>
          </a:p>
          <a:p>
            <a:pPr marL="0" lvl="0" indent="0">
              <a:lnSpc>
                <a:spcPct val="70000"/>
              </a:lnSpc>
              <a:buNone/>
            </a:pPr>
            <a:r>
              <a:rPr lang="de-DE" sz="2000" b="1">
                <a:solidFill>
                  <a:srgbClr val="FFFFFF"/>
                </a:solidFill>
              </a:rPr>
              <a:t>Planungsamt der Bundeswehr (2012)</a:t>
            </a:r>
            <a:r>
              <a:rPr lang="de-DE" sz="2000" b="1">
                <a:solidFill>
                  <a:srgbClr val="286548"/>
                </a:solidFill>
              </a:rPr>
              <a:t>. </a:t>
            </a:r>
            <a:r>
              <a:rPr lang="de-DE" sz="1800" i="1"/>
              <a:t>Umweltdimensionen von Sicherheit</a:t>
            </a:r>
            <a:r>
              <a:rPr lang="de-DE" sz="1800"/>
              <a:t>. Berlin: Dezernat Zukunftsanalyse.</a:t>
            </a:r>
          </a:p>
          <a:p>
            <a:pPr marL="0" lvl="0" indent="0">
              <a:lnSpc>
                <a:spcPct val="70000"/>
              </a:lnSpc>
              <a:buNone/>
            </a:pPr>
            <a:r>
              <a:rPr lang="de-DE" sz="2000" b="1">
                <a:solidFill>
                  <a:srgbClr val="FFFFFF"/>
                </a:solidFill>
              </a:rPr>
              <a:t>UBA (2020)</a:t>
            </a:r>
            <a:r>
              <a:rPr lang="de-DE" sz="2000"/>
              <a:t>.</a:t>
            </a:r>
            <a:r>
              <a:rPr lang="de-DE" sz="2000" b="1">
                <a:solidFill>
                  <a:srgbClr val="FFFFFF"/>
                </a:solidFill>
              </a:rPr>
              <a:t> </a:t>
            </a:r>
            <a:r>
              <a:rPr lang="de-DE" sz="1800"/>
              <a:t>https://www.umweltbundesamt.de/presse/pressemitteilungen/</a:t>
            </a:r>
          </a:p>
          <a:p>
            <a:pPr marL="0" lvl="0" indent="0">
              <a:lnSpc>
                <a:spcPct val="70000"/>
              </a:lnSpc>
              <a:spcBef>
                <a:spcPts val="0"/>
              </a:spcBef>
              <a:buNone/>
            </a:pPr>
            <a:r>
              <a:rPr lang="de-DE" sz="1800"/>
              <a:t>erneuerbare-energien-wachsen-weiter</a:t>
            </a:r>
          </a:p>
          <a:p>
            <a:pPr marL="0" lvl="0" indent="0">
              <a:lnSpc>
                <a:spcPct val="70000"/>
              </a:lnSpc>
              <a:buNone/>
            </a:pPr>
            <a:endParaRPr lang="de-DE" sz="1800"/>
          </a:p>
          <a:p>
            <a:pPr marL="0" lvl="0" indent="0">
              <a:lnSpc>
                <a:spcPct val="70000"/>
              </a:lnSpc>
              <a:buNone/>
            </a:pPr>
            <a:endParaRPr lang="en-US" sz="1800"/>
          </a:p>
          <a:p>
            <a:pPr marL="0" lvl="0" indent="0">
              <a:lnSpc>
                <a:spcPct val="70000"/>
              </a:lnSpc>
              <a:buNone/>
            </a:pPr>
            <a:endParaRPr lang="de-DE" sz="1800"/>
          </a:p>
        </p:txBody>
      </p:sp>
      <p:pic>
        <p:nvPicPr>
          <p:cNvPr id="6" name="Grafik 5">
            <a:extLst>
              <a:ext uri="{FF2B5EF4-FFF2-40B4-BE49-F238E27FC236}">
                <a16:creationId xmlns:a16="http://schemas.microsoft.com/office/drawing/2014/main" id="{7EEF8C83-E5B8-46F7-8421-B8604F005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125">
    <p:bg>
      <p:bgPr>
        <a:solidFill>
          <a:srgbClr val="2A6431"/>
        </a:solidFill>
        <a:effectLst/>
      </p:bgPr>
    </p:bg>
    <p:spTree>
      <p:nvGrpSpPr>
        <p:cNvPr id="1" name=""/>
        <p:cNvGrpSpPr/>
        <p:nvPr/>
      </p:nvGrpSpPr>
      <p:grpSpPr>
        <a:xfrm>
          <a:off x="0" y="0"/>
          <a:ext cx="0" cy="0"/>
          <a:chOff x="0" y="0"/>
          <a:chExt cx="0" cy="0"/>
        </a:xfrm>
      </p:grpSpPr>
      <p:pic>
        <p:nvPicPr>
          <p:cNvPr id="2" name="Grafik 25" descr="Ein Bild, das Screenshot enthält.&#10;&#10;Automatisch generierte Beschreibung">
            <a:extLst>
              <a:ext uri="{FF2B5EF4-FFF2-40B4-BE49-F238E27FC236}">
                <a16:creationId xmlns:a16="http://schemas.microsoft.com/office/drawing/2014/main" id="{96DA6D94-3213-4148-929F-BBE2A7F17FCC}"/>
              </a:ext>
            </a:extLst>
          </p:cNvPr>
          <p:cNvPicPr>
            <a:picLocks noChangeAspect="1"/>
          </p:cNvPicPr>
          <p:nvPr/>
        </p:nvPicPr>
        <p:blipFill>
          <a:blip r:embed="rId3"/>
          <a:stretch>
            <a:fillRect/>
          </a:stretch>
        </p:blipFill>
        <p:spPr>
          <a:xfrm>
            <a:off x="-176982" y="1559472"/>
            <a:ext cx="9497964" cy="802267"/>
          </a:xfrm>
          <a:prstGeom prst="rect">
            <a:avLst/>
          </a:prstGeom>
          <a:noFill/>
          <a:ln cap="flat">
            <a:noFill/>
          </a:ln>
        </p:spPr>
      </p:pic>
      <p:pic>
        <p:nvPicPr>
          <p:cNvPr id="3" name="Grafik 13" descr="Ein Bild, das Raum, Zeichnung enthält.&#10;&#10;Automatisch generierte Beschreibung">
            <a:extLst>
              <a:ext uri="{FF2B5EF4-FFF2-40B4-BE49-F238E27FC236}">
                <a16:creationId xmlns:a16="http://schemas.microsoft.com/office/drawing/2014/main" id="{9444D531-FFED-47E0-B5EA-3B1FE3315228}"/>
              </a:ext>
            </a:extLst>
          </p:cNvPr>
          <p:cNvPicPr>
            <a:picLocks noChangeAspect="1"/>
          </p:cNvPicPr>
          <p:nvPr/>
        </p:nvPicPr>
        <p:blipFill>
          <a:blip r:embed="rId4"/>
          <a:stretch>
            <a:fillRect/>
          </a:stretch>
        </p:blipFill>
        <p:spPr>
          <a:xfrm>
            <a:off x="1978633" y="176982"/>
            <a:ext cx="1325998" cy="1326538"/>
          </a:xfrm>
          <a:prstGeom prst="rect">
            <a:avLst/>
          </a:prstGeom>
          <a:noFill/>
          <a:ln cap="flat">
            <a:noFill/>
          </a:ln>
        </p:spPr>
      </p:pic>
      <p:pic>
        <p:nvPicPr>
          <p:cNvPr id="4" name="Grafik 15" descr="Ein Bild, das Raum, Zeichnung enthält.&#10;&#10;Automatisch generierte Beschreibung">
            <a:extLst>
              <a:ext uri="{FF2B5EF4-FFF2-40B4-BE49-F238E27FC236}">
                <a16:creationId xmlns:a16="http://schemas.microsoft.com/office/drawing/2014/main" id="{6DDDC8B1-C1DD-4FE9-98BA-022D9323564F}"/>
              </a:ext>
            </a:extLst>
          </p:cNvPr>
          <p:cNvPicPr>
            <a:picLocks noChangeAspect="1"/>
          </p:cNvPicPr>
          <p:nvPr/>
        </p:nvPicPr>
        <p:blipFill>
          <a:blip r:embed="rId5"/>
          <a:stretch>
            <a:fillRect/>
          </a:stretch>
        </p:blipFill>
        <p:spPr>
          <a:xfrm>
            <a:off x="3360200" y="189271"/>
            <a:ext cx="1325998" cy="1326538"/>
          </a:xfrm>
          <a:prstGeom prst="rect">
            <a:avLst/>
          </a:prstGeom>
          <a:noFill/>
          <a:ln cap="flat">
            <a:noFill/>
          </a:ln>
        </p:spPr>
      </p:pic>
      <p:pic>
        <p:nvPicPr>
          <p:cNvPr id="5" name="Grafik 17" descr="Ein Bild, das Raum, Zeichnung enthält.&#10;&#10;Automatisch generierte Beschreibung">
            <a:extLst>
              <a:ext uri="{FF2B5EF4-FFF2-40B4-BE49-F238E27FC236}">
                <a16:creationId xmlns:a16="http://schemas.microsoft.com/office/drawing/2014/main" id="{E01D86F6-982B-4EBF-A32C-61D51E1A5064}"/>
              </a:ext>
            </a:extLst>
          </p:cNvPr>
          <p:cNvPicPr>
            <a:picLocks noChangeAspect="1"/>
          </p:cNvPicPr>
          <p:nvPr/>
        </p:nvPicPr>
        <p:blipFill>
          <a:blip r:embed="rId6"/>
          <a:stretch>
            <a:fillRect/>
          </a:stretch>
        </p:blipFill>
        <p:spPr>
          <a:xfrm>
            <a:off x="4741767" y="189271"/>
            <a:ext cx="1325998" cy="1326538"/>
          </a:xfrm>
          <a:prstGeom prst="rect">
            <a:avLst/>
          </a:prstGeom>
          <a:noFill/>
          <a:ln cap="flat">
            <a:noFill/>
          </a:ln>
        </p:spPr>
      </p:pic>
      <p:pic>
        <p:nvPicPr>
          <p:cNvPr id="6" name="Grafik 19" descr="Ein Bild, das Raum enthält.&#10;&#10;Automatisch generierte Beschreibung">
            <a:extLst>
              <a:ext uri="{FF2B5EF4-FFF2-40B4-BE49-F238E27FC236}">
                <a16:creationId xmlns:a16="http://schemas.microsoft.com/office/drawing/2014/main" id="{29D7E109-C56B-49F6-8345-57B023087D3E}"/>
              </a:ext>
            </a:extLst>
          </p:cNvPr>
          <p:cNvPicPr>
            <a:picLocks noChangeAspect="1"/>
          </p:cNvPicPr>
          <p:nvPr/>
        </p:nvPicPr>
        <p:blipFill>
          <a:blip r:embed="rId7"/>
          <a:stretch>
            <a:fillRect/>
          </a:stretch>
        </p:blipFill>
        <p:spPr>
          <a:xfrm>
            <a:off x="6123343" y="176982"/>
            <a:ext cx="1325998" cy="1326538"/>
          </a:xfrm>
          <a:prstGeom prst="rect">
            <a:avLst/>
          </a:prstGeom>
          <a:noFill/>
          <a:ln cap="flat">
            <a:noFill/>
          </a:ln>
        </p:spPr>
      </p:pic>
      <p:pic>
        <p:nvPicPr>
          <p:cNvPr id="7" name="Grafik 21">
            <a:extLst>
              <a:ext uri="{FF2B5EF4-FFF2-40B4-BE49-F238E27FC236}">
                <a16:creationId xmlns:a16="http://schemas.microsoft.com/office/drawing/2014/main" id="{6ABB8FFB-BB88-481C-9A03-B3C8F1B913EC}"/>
              </a:ext>
            </a:extLst>
          </p:cNvPr>
          <p:cNvPicPr>
            <a:picLocks noChangeAspect="1"/>
          </p:cNvPicPr>
          <p:nvPr/>
        </p:nvPicPr>
        <p:blipFill>
          <a:blip r:embed="rId8"/>
          <a:stretch>
            <a:fillRect/>
          </a:stretch>
        </p:blipFill>
        <p:spPr>
          <a:xfrm>
            <a:off x="7504910" y="176982"/>
            <a:ext cx="1325998" cy="1326538"/>
          </a:xfrm>
          <a:prstGeom prst="rect">
            <a:avLst/>
          </a:prstGeom>
          <a:noFill/>
          <a:ln cap="flat">
            <a:noFill/>
          </a:ln>
        </p:spPr>
      </p:pic>
      <p:pic>
        <p:nvPicPr>
          <p:cNvPr id="8" name="Grafik 23" descr="Ein Bild, das Raum, Zeichnung enthält.&#10;&#10;Automatisch generierte Beschreibung">
            <a:extLst>
              <a:ext uri="{FF2B5EF4-FFF2-40B4-BE49-F238E27FC236}">
                <a16:creationId xmlns:a16="http://schemas.microsoft.com/office/drawing/2014/main" id="{9C54B1EA-B5C2-4D79-8C28-14AD6A97A2E1}"/>
              </a:ext>
            </a:extLst>
          </p:cNvPr>
          <p:cNvPicPr>
            <a:picLocks noChangeAspect="1"/>
          </p:cNvPicPr>
          <p:nvPr/>
        </p:nvPicPr>
        <p:blipFill>
          <a:blip r:embed="rId9"/>
          <a:stretch>
            <a:fillRect/>
          </a:stretch>
        </p:blipFill>
        <p:spPr>
          <a:xfrm>
            <a:off x="589376" y="189271"/>
            <a:ext cx="1325998" cy="1326538"/>
          </a:xfrm>
          <a:prstGeom prst="rect">
            <a:avLst/>
          </a:prstGeom>
          <a:noFill/>
          <a:ln cap="flat">
            <a:noFill/>
          </a:ln>
        </p:spPr>
      </p:pic>
      <p:sp>
        <p:nvSpPr>
          <p:cNvPr id="9" name="Text Box 19">
            <a:extLst>
              <a:ext uri="{FF2B5EF4-FFF2-40B4-BE49-F238E27FC236}">
                <a16:creationId xmlns:a16="http://schemas.microsoft.com/office/drawing/2014/main" id="{BFA994BB-5D39-4587-BA53-4011C9081021}"/>
              </a:ext>
            </a:extLst>
          </p:cNvPr>
          <p:cNvSpPr txBox="1"/>
          <p:nvPr/>
        </p:nvSpPr>
        <p:spPr>
          <a:xfrm>
            <a:off x="407986" y="1752603"/>
            <a:ext cx="6424610" cy="4635495"/>
          </a:xfrm>
          <a:prstGeom prst="rect">
            <a:avLst/>
          </a:prstGeom>
          <a:noFill/>
          <a:ln cap="flat">
            <a:noFill/>
          </a:ln>
        </p:spPr>
        <p:txBody>
          <a:bodyPr vert="horz" wrap="square" lIns="36576" tIns="36576" rIns="36576" bIns="36576" anchor="t" anchorCtr="0" compatLnSpc="1">
            <a:noAutofit/>
          </a:bodyPr>
          <a:lstStyle/>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r>
              <a:rPr lang="de-DE" sz="2400" b="1" i="0" u="none" strike="noStrike" kern="1200" cap="none" spc="0" baseline="0">
                <a:solidFill>
                  <a:srgbClr val="2A6431"/>
                </a:solidFill>
                <a:uFillTx/>
                <a:latin typeface="Calibri" pitchFamily="34"/>
              </a:rPr>
              <a:t>Impressum</a:t>
            </a:r>
            <a:endParaRPr lang="de-DE" sz="2000" b="1" i="0" u="none" strike="noStrike" kern="1200" cap="none" spc="0" baseline="0">
              <a:solidFill>
                <a:srgbClr val="2A6431"/>
              </a:solidFill>
              <a:uFillTx/>
              <a:latin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EBFCD7"/>
              </a:solidFill>
              <a:uFillTx/>
              <a:latin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EBFCD7"/>
                </a:solidFill>
                <a:uFillTx/>
                <a:latin typeface="Calibri" pitchFamily="34"/>
              </a:rPr>
              <a:t>Projekt „Gemeinde 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EBFCD7"/>
                </a:solidFill>
                <a:uFillTx/>
                <a:latin typeface="Calibri" pitchFamily="34"/>
              </a:rPr>
              <a:t>Januar 2021</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EBFCD7"/>
                </a:solidFill>
                <a:uFillTx/>
                <a:latin typeface="Calibri" pitchFamily="34"/>
              </a:rPr>
              <a:t>Text &amp; Layout: Anne Römpke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EBFCD7"/>
                </a:solidFill>
                <a:uFillTx/>
                <a:latin typeface="Calibri" pitchFamily="34"/>
              </a:rPr>
              <a:t>Grafik &amp; Gestaltung: Alluvium@posteo.de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0" cap="none" spc="0" baseline="0">
                <a:solidFill>
                  <a:srgbClr val="EBFCD7"/>
                </a:solidFill>
                <a:uFillTx/>
                <a:latin typeface="Calibri" pitchFamily="34"/>
              </a:rPr>
              <a:t>Bildmaterial von https://www.flaticon.com/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500" b="0" i="0" u="none" strike="noStrike" kern="1200" cap="none" spc="0" baseline="0">
              <a:solidFill>
                <a:srgbClr val="EBFCD7"/>
              </a:solidFill>
              <a:uFillTx/>
              <a:latin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EBFCD7"/>
                </a:solidFill>
                <a:uFillTx/>
                <a:latin typeface="Calibri" pitchFamily="34"/>
              </a:rPr>
              <a:t>© —2021— Gemeinde N. All rights reserved.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EBFCD7"/>
                </a:solidFill>
                <a:uFillTx/>
                <a:latin typeface="Calibri" pitchFamily="34"/>
              </a:rPr>
              <a:t>Licensed to the European Union under conditions.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500" b="1" i="0" u="none" strike="noStrike" kern="1200" cap="none" spc="0" baseline="0">
              <a:solidFill>
                <a:srgbClr val="387C5A"/>
              </a:solidFill>
              <a:uFillTx/>
              <a:latin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1" i="0" u="none" strike="noStrike" kern="1200" cap="none" spc="0" baseline="0">
                <a:solidFill>
                  <a:srgbClr val="EBFCD7"/>
                </a:solidFill>
                <a:uFillTx/>
                <a:latin typeface="Calibri" pitchFamily="34"/>
              </a:rPr>
              <a:t>Träger:</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EBFCD7"/>
                </a:solidFill>
                <a:uFillTx/>
                <a:latin typeface="Calibri" pitchFamily="34"/>
              </a:rPr>
              <a:t>Gefördert durch die Europäische Union, das BMZ,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500" b="0" i="0" u="none" strike="noStrike" kern="1200" cap="none" spc="0" baseline="0">
                <a:solidFill>
                  <a:srgbClr val="EBFCD7"/>
                </a:solidFill>
                <a:uFillTx/>
                <a:latin typeface="Calibri" pitchFamily="34"/>
              </a:rPr>
              <a:t>NOPLANETB </a:t>
            </a:r>
            <a:r>
              <a:rPr lang="de-DE" sz="1500" b="0" i="0" u="none" strike="noStrike" kern="0" cap="none" spc="0" baseline="0">
                <a:solidFill>
                  <a:srgbClr val="EBFCD7"/>
                </a:solidFill>
                <a:uFillTx/>
                <a:latin typeface="Calibri" pitchFamily="34"/>
              </a:rPr>
              <a:t> </a:t>
            </a:r>
            <a:r>
              <a:rPr lang="de-DE" sz="1500" b="0" i="0" u="none" strike="noStrike" kern="1200" cap="none" spc="0" baseline="0">
                <a:solidFill>
                  <a:srgbClr val="EBFCD7"/>
                </a:solidFill>
                <a:uFillTx/>
                <a:latin typeface="Calibri" pitchFamily="34"/>
              </a:rPr>
              <a:t>und die Stiftung Nord-Süd-Brücken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400" b="1" i="0" u="none" strike="noStrike" kern="1200" cap="none" spc="0" baseline="0">
              <a:solidFill>
                <a:srgbClr val="387C5A"/>
              </a:solidFill>
              <a:uFillTx/>
              <a:latin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400" b="0" i="0" u="none" strike="noStrike" kern="1200" cap="none" spc="0" baseline="0">
              <a:solidFill>
                <a:srgbClr val="000000"/>
              </a:solidFill>
              <a:uFillTx/>
              <a:latin typeface="Calibri" pitchFamily="34"/>
            </a:endParaRPr>
          </a:p>
        </p:txBody>
      </p:sp>
      <p:pic>
        <p:nvPicPr>
          <p:cNvPr id="10" name="Picture 2">
            <a:extLst>
              <a:ext uri="{FF2B5EF4-FFF2-40B4-BE49-F238E27FC236}">
                <a16:creationId xmlns:a16="http://schemas.microsoft.com/office/drawing/2014/main" id="{C56CF9D5-80C7-46D2-8277-821BBC2E6BB8}"/>
              </a:ext>
            </a:extLst>
          </p:cNvPr>
          <p:cNvPicPr>
            <a:picLocks noChangeAspect="1"/>
          </p:cNvPicPr>
          <p:nvPr/>
        </p:nvPicPr>
        <p:blipFill>
          <a:blip r:embed="rId10"/>
          <a:srcRect/>
          <a:stretch>
            <a:fillRect/>
          </a:stretch>
        </p:blipFill>
        <p:spPr>
          <a:xfrm rot="3672614">
            <a:off x="4679238" y="1819853"/>
            <a:ext cx="4194179" cy="4122736"/>
          </a:xfrm>
          <a:prstGeom prst="rect">
            <a:avLst/>
          </a:prstGeom>
          <a:noFill/>
          <a:ln cap="flat">
            <a:noFill/>
          </a:ln>
        </p:spPr>
      </p:pic>
      <p:sp>
        <p:nvSpPr>
          <p:cNvPr id="11" name="Text Box 3">
            <a:extLst>
              <a:ext uri="{FF2B5EF4-FFF2-40B4-BE49-F238E27FC236}">
                <a16:creationId xmlns:a16="http://schemas.microsoft.com/office/drawing/2014/main" id="{07141AED-087C-4230-8D88-79995FFA6497}"/>
              </a:ext>
            </a:extLst>
          </p:cNvPr>
          <p:cNvSpPr txBox="1"/>
          <p:nvPr/>
        </p:nvSpPr>
        <p:spPr>
          <a:xfrm>
            <a:off x="5652647" y="2786972"/>
            <a:ext cx="3044823" cy="1955801"/>
          </a:xfrm>
          <a:prstGeom prst="rect">
            <a:avLst/>
          </a:prstGeom>
          <a:noFill/>
          <a:ln cap="flat">
            <a:noFill/>
          </a:ln>
        </p:spPr>
        <p:txBody>
          <a:bodyPr vert="horz" wrap="square" lIns="36576" tIns="36576" rIns="36576" bIns="36576"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2A6431"/>
                </a:solidFill>
                <a:uFillTx/>
                <a:latin typeface="Calibri" pitchFamily="34"/>
              </a:rPr>
              <a:t>Kontakt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2A6431"/>
                </a:solidFill>
                <a:uFillTx/>
                <a:latin typeface="Calibri" pitchFamily="34"/>
              </a:rPr>
              <a:t>Anne Römpke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2A6431"/>
                </a:solidFill>
                <a:uFillTx/>
                <a:latin typeface="Calibri" pitchFamily="34"/>
              </a:rPr>
              <a:t>Email: info@gemeinde-n.de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2A6431"/>
                </a:solidFill>
                <a:uFillTx/>
                <a:latin typeface="Calibri" pitchFamily="34"/>
              </a:rPr>
              <a:t>Web:  www.gemeinde-n.de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2A6431"/>
                </a:solidFill>
                <a:uFillTx/>
                <a:latin typeface="Calibri" pitchFamily="34"/>
              </a:rPr>
              <a:t>Für Fragen, Anregungen oder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2A6431"/>
                </a:solidFill>
                <a:uFillTx/>
                <a:latin typeface="Calibri" pitchFamily="34"/>
              </a:rPr>
              <a:t>Wünsche  stehen wir gerne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2A6431"/>
                </a:solidFill>
                <a:uFillTx/>
                <a:latin typeface="Calibri" pitchFamily="34"/>
              </a:rPr>
              <a:t>zur Verfügung.</a:t>
            </a:r>
            <a:endParaRPr lang="en-US" sz="2400" b="0" i="0" u="none" strike="noStrike" kern="1200" cap="none" spc="0" baseline="0">
              <a:solidFill>
                <a:srgbClr val="000000"/>
              </a:solidFill>
              <a:uFillTx/>
              <a:latin typeface="Arial" pitchFamily="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3" name="Textfeld 8">
            <a:extLst>
              <a:ext uri="{FF2B5EF4-FFF2-40B4-BE49-F238E27FC236}">
                <a16:creationId xmlns:a16="http://schemas.microsoft.com/office/drawing/2014/main" id="{E015FF3F-7EAF-4016-8FD2-EDD2C36B232C}"/>
              </a:ext>
            </a:extLst>
          </p:cNvPr>
          <p:cNvSpPr txBox="1"/>
          <p:nvPr/>
        </p:nvSpPr>
        <p:spPr>
          <a:xfrm>
            <a:off x="782406" y="156024"/>
            <a:ext cx="5841790" cy="523219"/>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Ich war hungrig, ihr gabt mir zu essen.</a:t>
            </a:r>
          </a:p>
        </p:txBody>
      </p:sp>
      <p:sp>
        <p:nvSpPr>
          <p:cNvPr id="4" name="Textfeld 15">
            <a:extLst>
              <a:ext uri="{FF2B5EF4-FFF2-40B4-BE49-F238E27FC236}">
                <a16:creationId xmlns:a16="http://schemas.microsoft.com/office/drawing/2014/main" id="{BBAFF3A5-8D48-4988-B3E7-9A6AF7BFA13D}"/>
              </a:ext>
            </a:extLst>
          </p:cNvPr>
          <p:cNvSpPr txBox="1"/>
          <p:nvPr/>
        </p:nvSpPr>
        <p:spPr>
          <a:xfrm>
            <a:off x="8048832" y="6445623"/>
            <a:ext cx="1095167"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Mt, 25,35</a:t>
            </a:r>
          </a:p>
        </p:txBody>
      </p:sp>
      <p:pic>
        <p:nvPicPr>
          <p:cNvPr id="5" name="Grafik 7" descr="Ein Bild, das Zeichnung enthält.&#10;&#10;Automatisch generierte Beschreibung">
            <a:extLst>
              <a:ext uri="{FF2B5EF4-FFF2-40B4-BE49-F238E27FC236}">
                <a16:creationId xmlns:a16="http://schemas.microsoft.com/office/drawing/2014/main" id="{06FDE4D4-FA89-4EC2-862E-B3078E867D2A}"/>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6" name="Grafik 14" descr="Ein Bild, das Uhr enthält.&#10;&#10;Automatisch generierte Beschreibung">
            <a:extLst>
              <a:ext uri="{FF2B5EF4-FFF2-40B4-BE49-F238E27FC236}">
                <a16:creationId xmlns:a16="http://schemas.microsoft.com/office/drawing/2014/main" id="{9BD79C43-06E8-4C77-8EFF-649E5DBB4596}"/>
              </a:ext>
            </a:extLst>
          </p:cNvPr>
          <p:cNvPicPr>
            <a:picLocks noChangeAspect="1"/>
          </p:cNvPicPr>
          <p:nvPr/>
        </p:nvPicPr>
        <p:blipFill>
          <a:blip r:embed="rId4"/>
          <a:stretch>
            <a:fillRect/>
          </a:stretch>
        </p:blipFill>
        <p:spPr>
          <a:xfrm>
            <a:off x="813331" y="4477039"/>
            <a:ext cx="1957382" cy="1968584"/>
          </a:xfrm>
          <a:prstGeom prst="rect">
            <a:avLst/>
          </a:prstGeom>
          <a:noFill/>
          <a:ln cap="flat">
            <a:noFill/>
          </a:ln>
        </p:spPr>
      </p:pic>
      <p:pic>
        <p:nvPicPr>
          <p:cNvPr id="7" name="Grafik 9" descr="Ein Bild, das Schild, Zeichnung, Uhr enthält.&#10;&#10;Automatisch generierte Beschreibung">
            <a:extLst>
              <a:ext uri="{FF2B5EF4-FFF2-40B4-BE49-F238E27FC236}">
                <a16:creationId xmlns:a16="http://schemas.microsoft.com/office/drawing/2014/main" id="{7EC704C3-AB2F-4BBA-8B85-D41AC50F0825}"/>
              </a:ext>
            </a:extLst>
          </p:cNvPr>
          <p:cNvPicPr>
            <a:picLocks noChangeAspect="1"/>
          </p:cNvPicPr>
          <p:nvPr/>
        </p:nvPicPr>
        <p:blipFill>
          <a:blip r:embed="rId5"/>
          <a:stretch>
            <a:fillRect/>
          </a:stretch>
        </p:blipFill>
        <p:spPr>
          <a:xfrm>
            <a:off x="3144008" y="2249844"/>
            <a:ext cx="2411035" cy="2985323"/>
          </a:xfrm>
          <a:prstGeom prst="rect">
            <a:avLst/>
          </a:prstGeom>
          <a:noFill/>
          <a:ln cap="flat">
            <a:noFill/>
          </a:ln>
        </p:spPr>
      </p:pic>
      <p:pic>
        <p:nvPicPr>
          <p:cNvPr id="8" name="Grafik 7">
            <a:extLst>
              <a:ext uri="{FF2B5EF4-FFF2-40B4-BE49-F238E27FC236}">
                <a16:creationId xmlns:a16="http://schemas.microsoft.com/office/drawing/2014/main" id="{5BAB7C82-57F6-496F-9B68-A4FB40689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3" name="Textfeld 8">
            <a:extLst>
              <a:ext uri="{FF2B5EF4-FFF2-40B4-BE49-F238E27FC236}">
                <a16:creationId xmlns:a16="http://schemas.microsoft.com/office/drawing/2014/main" id="{E1AFAD7C-CBEF-4646-8D05-55668FEBEB81}"/>
              </a:ext>
            </a:extLst>
          </p:cNvPr>
          <p:cNvSpPr txBox="1"/>
          <p:nvPr/>
        </p:nvSpPr>
        <p:spPr>
          <a:xfrm>
            <a:off x="782406" y="156024"/>
            <a:ext cx="6658304" cy="95410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Ich war hungrig, ihr gabt mir zu essen;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             </a:t>
            </a:r>
            <a:r>
              <a:rPr lang="de-DE" sz="2800" b="1" i="0" u="none" strike="noStrike" kern="1200" cap="none" spc="0" baseline="0">
                <a:solidFill>
                  <a:srgbClr val="286548"/>
                </a:solidFill>
                <a:uFillTx/>
                <a:latin typeface="Calibri"/>
              </a:rPr>
              <a:t>Ich war durstig, ihr gabt mir Wasser  </a:t>
            </a:r>
          </a:p>
        </p:txBody>
      </p:sp>
      <p:sp>
        <p:nvSpPr>
          <p:cNvPr id="4" name="Textfeld 15">
            <a:extLst>
              <a:ext uri="{FF2B5EF4-FFF2-40B4-BE49-F238E27FC236}">
                <a16:creationId xmlns:a16="http://schemas.microsoft.com/office/drawing/2014/main" id="{A477B507-BF9A-496D-B6A3-AA8B8217F93C}"/>
              </a:ext>
            </a:extLst>
          </p:cNvPr>
          <p:cNvSpPr txBox="1"/>
          <p:nvPr/>
        </p:nvSpPr>
        <p:spPr>
          <a:xfrm>
            <a:off x="8048832" y="6445623"/>
            <a:ext cx="1095167"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Mt, 25,35</a:t>
            </a:r>
          </a:p>
        </p:txBody>
      </p:sp>
      <p:pic>
        <p:nvPicPr>
          <p:cNvPr id="5" name="Grafik 8" descr="Ein Bild, das Zeichnung enthält.&#10;&#10;Automatisch generierte Beschreibung">
            <a:extLst>
              <a:ext uri="{FF2B5EF4-FFF2-40B4-BE49-F238E27FC236}">
                <a16:creationId xmlns:a16="http://schemas.microsoft.com/office/drawing/2014/main" id="{3A96FFF0-0E20-4941-810A-F62D7BB5CA93}"/>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6" name="Grafik 14" descr="Ein Bild, das Uhr enthält.&#10;&#10;Automatisch generierte Beschreibung">
            <a:extLst>
              <a:ext uri="{FF2B5EF4-FFF2-40B4-BE49-F238E27FC236}">
                <a16:creationId xmlns:a16="http://schemas.microsoft.com/office/drawing/2014/main" id="{50E91061-34E7-4AFD-A415-D3DE5DC68D0B}"/>
              </a:ext>
            </a:extLst>
          </p:cNvPr>
          <p:cNvPicPr>
            <a:picLocks noChangeAspect="1"/>
          </p:cNvPicPr>
          <p:nvPr/>
        </p:nvPicPr>
        <p:blipFill>
          <a:blip r:embed="rId4"/>
          <a:stretch>
            <a:fillRect/>
          </a:stretch>
        </p:blipFill>
        <p:spPr>
          <a:xfrm>
            <a:off x="813331" y="4477039"/>
            <a:ext cx="1957382" cy="1968584"/>
          </a:xfrm>
          <a:prstGeom prst="rect">
            <a:avLst/>
          </a:prstGeom>
          <a:noFill/>
          <a:ln cap="flat">
            <a:noFill/>
          </a:ln>
        </p:spPr>
      </p:pic>
      <p:pic>
        <p:nvPicPr>
          <p:cNvPr id="7" name="Grafik 15">
            <a:extLst>
              <a:ext uri="{FF2B5EF4-FFF2-40B4-BE49-F238E27FC236}">
                <a16:creationId xmlns:a16="http://schemas.microsoft.com/office/drawing/2014/main" id="{E6CD2A1E-B903-43EE-BE39-951C70663026}"/>
              </a:ext>
            </a:extLst>
          </p:cNvPr>
          <p:cNvPicPr>
            <a:picLocks noChangeAspect="1"/>
          </p:cNvPicPr>
          <p:nvPr/>
        </p:nvPicPr>
        <p:blipFill>
          <a:blip r:embed="rId5"/>
          <a:stretch>
            <a:fillRect/>
          </a:stretch>
        </p:blipFill>
        <p:spPr>
          <a:xfrm>
            <a:off x="883831" y="1590196"/>
            <a:ext cx="1451299" cy="1926704"/>
          </a:xfrm>
          <a:prstGeom prst="rect">
            <a:avLst/>
          </a:prstGeom>
          <a:noFill/>
          <a:ln cap="flat">
            <a:noFill/>
          </a:ln>
        </p:spPr>
      </p:pic>
      <p:pic>
        <p:nvPicPr>
          <p:cNvPr id="8" name="Grafik 13" descr="Ein Bild, das Schild, Zeichnung, Uhr enthält.&#10;&#10;Automatisch generierte Beschreibung">
            <a:extLst>
              <a:ext uri="{FF2B5EF4-FFF2-40B4-BE49-F238E27FC236}">
                <a16:creationId xmlns:a16="http://schemas.microsoft.com/office/drawing/2014/main" id="{AC781B18-46F2-4123-B6F5-4DDEAD1B20FD}"/>
              </a:ext>
            </a:extLst>
          </p:cNvPr>
          <p:cNvPicPr>
            <a:picLocks noChangeAspect="1"/>
          </p:cNvPicPr>
          <p:nvPr/>
        </p:nvPicPr>
        <p:blipFill>
          <a:blip r:embed="rId6"/>
          <a:stretch>
            <a:fillRect/>
          </a:stretch>
        </p:blipFill>
        <p:spPr>
          <a:xfrm>
            <a:off x="3144008" y="2249844"/>
            <a:ext cx="2411035" cy="2985323"/>
          </a:xfrm>
          <a:prstGeom prst="rect">
            <a:avLst/>
          </a:prstGeom>
          <a:noFill/>
          <a:ln cap="flat">
            <a:noFill/>
          </a:ln>
        </p:spPr>
      </p:pic>
      <p:pic>
        <p:nvPicPr>
          <p:cNvPr id="9" name="Grafik 8">
            <a:extLst>
              <a:ext uri="{FF2B5EF4-FFF2-40B4-BE49-F238E27FC236}">
                <a16:creationId xmlns:a16="http://schemas.microsoft.com/office/drawing/2014/main" id="{5C112CF1-2D44-4006-8773-E713F575D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3" name="Textfeld 8">
            <a:extLst>
              <a:ext uri="{FF2B5EF4-FFF2-40B4-BE49-F238E27FC236}">
                <a16:creationId xmlns:a16="http://schemas.microsoft.com/office/drawing/2014/main" id="{7D26C01C-DC0A-4E05-9CD3-E704F66A6E83}"/>
              </a:ext>
            </a:extLst>
          </p:cNvPr>
          <p:cNvSpPr txBox="1"/>
          <p:nvPr/>
        </p:nvSpPr>
        <p:spPr>
          <a:xfrm>
            <a:off x="782406" y="156024"/>
            <a:ext cx="8684321" cy="181587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Ich war hungrig, ihr gabt mir zu essen;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a:solidFill>
                  <a:srgbClr val="000000"/>
                </a:solidFill>
                <a:uFillTx/>
                <a:latin typeface="Calibri"/>
              </a:rPr>
              <a:t>             Ich war durstig, ihr gabt mir Wasser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ich war fremd, und ihr habt mich aufgenommen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86548"/>
                </a:solidFill>
                <a:uFillTx/>
                <a:latin typeface="Calibri"/>
              </a:rPr>
              <a:t> </a:t>
            </a:r>
          </a:p>
        </p:txBody>
      </p:sp>
      <p:sp>
        <p:nvSpPr>
          <p:cNvPr id="4" name="Textfeld 15">
            <a:extLst>
              <a:ext uri="{FF2B5EF4-FFF2-40B4-BE49-F238E27FC236}">
                <a16:creationId xmlns:a16="http://schemas.microsoft.com/office/drawing/2014/main" id="{EC31DEE6-D301-4B3F-BCA3-5CAF54AD3FCD}"/>
              </a:ext>
            </a:extLst>
          </p:cNvPr>
          <p:cNvSpPr txBox="1"/>
          <p:nvPr/>
        </p:nvSpPr>
        <p:spPr>
          <a:xfrm>
            <a:off x="8048832" y="6445623"/>
            <a:ext cx="1095167"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Mt, 25,35</a:t>
            </a:r>
          </a:p>
        </p:txBody>
      </p:sp>
      <p:pic>
        <p:nvPicPr>
          <p:cNvPr id="5" name="Grafik 11" descr="Ein Bild, das Zeichnung enthält.&#10;&#10;Automatisch generierte Beschreibung">
            <a:extLst>
              <a:ext uri="{FF2B5EF4-FFF2-40B4-BE49-F238E27FC236}">
                <a16:creationId xmlns:a16="http://schemas.microsoft.com/office/drawing/2014/main" id="{C3DD489C-AD30-4541-A44C-02DDE58F2354}"/>
              </a:ext>
            </a:extLst>
          </p:cNvPr>
          <p:cNvPicPr>
            <a:picLocks noChangeAspect="1"/>
          </p:cNvPicPr>
          <p:nvPr/>
        </p:nvPicPr>
        <p:blipFill>
          <a:blip r:embed="rId3">
            <a:alphaModFix amt="20000"/>
          </a:blip>
          <a:srcRect l="18297" t="3794" b="7796"/>
          <a:stretch>
            <a:fillRect/>
          </a:stretch>
        </p:blipFill>
        <p:spPr>
          <a:xfrm>
            <a:off x="0" y="0"/>
            <a:ext cx="1957382" cy="6858000"/>
          </a:xfrm>
          <a:prstGeom prst="rect">
            <a:avLst/>
          </a:prstGeom>
          <a:noFill/>
          <a:ln cap="flat">
            <a:noFill/>
          </a:ln>
        </p:spPr>
      </p:pic>
      <p:pic>
        <p:nvPicPr>
          <p:cNvPr id="6" name="Grafik 14" descr="Ein Bild, das Uhr enthält.&#10;&#10;Automatisch generierte Beschreibung">
            <a:extLst>
              <a:ext uri="{FF2B5EF4-FFF2-40B4-BE49-F238E27FC236}">
                <a16:creationId xmlns:a16="http://schemas.microsoft.com/office/drawing/2014/main" id="{6D6ED565-BF77-4C32-BB17-86A3A9CFBA0F}"/>
              </a:ext>
            </a:extLst>
          </p:cNvPr>
          <p:cNvPicPr>
            <a:picLocks noChangeAspect="1"/>
          </p:cNvPicPr>
          <p:nvPr/>
        </p:nvPicPr>
        <p:blipFill>
          <a:blip r:embed="rId4"/>
          <a:stretch>
            <a:fillRect/>
          </a:stretch>
        </p:blipFill>
        <p:spPr>
          <a:xfrm>
            <a:off x="813331" y="4477039"/>
            <a:ext cx="1957382" cy="1968584"/>
          </a:xfrm>
          <a:prstGeom prst="rect">
            <a:avLst/>
          </a:prstGeom>
          <a:noFill/>
          <a:ln cap="flat">
            <a:noFill/>
          </a:ln>
        </p:spPr>
      </p:pic>
      <p:pic>
        <p:nvPicPr>
          <p:cNvPr id="7" name="Grafik 15">
            <a:extLst>
              <a:ext uri="{FF2B5EF4-FFF2-40B4-BE49-F238E27FC236}">
                <a16:creationId xmlns:a16="http://schemas.microsoft.com/office/drawing/2014/main" id="{4741CCA7-599F-4B5E-89AF-A41547FDC25F}"/>
              </a:ext>
            </a:extLst>
          </p:cNvPr>
          <p:cNvPicPr>
            <a:picLocks noChangeAspect="1"/>
          </p:cNvPicPr>
          <p:nvPr/>
        </p:nvPicPr>
        <p:blipFill>
          <a:blip r:embed="rId5"/>
          <a:stretch>
            <a:fillRect/>
          </a:stretch>
        </p:blipFill>
        <p:spPr>
          <a:xfrm>
            <a:off x="883831" y="1590196"/>
            <a:ext cx="1451299" cy="1926704"/>
          </a:xfrm>
          <a:prstGeom prst="rect">
            <a:avLst/>
          </a:prstGeom>
          <a:noFill/>
          <a:ln cap="flat">
            <a:noFill/>
          </a:ln>
        </p:spPr>
      </p:pic>
      <p:pic>
        <p:nvPicPr>
          <p:cNvPr id="8" name="Grafik 18" descr="Ein Bild, das Schild, Zeichnung, Uhr enthält.&#10;&#10;Automatisch generierte Beschreibung">
            <a:extLst>
              <a:ext uri="{FF2B5EF4-FFF2-40B4-BE49-F238E27FC236}">
                <a16:creationId xmlns:a16="http://schemas.microsoft.com/office/drawing/2014/main" id="{7E6C9DB7-4B5F-4ABA-AECC-7B77554FC6F1}"/>
              </a:ext>
            </a:extLst>
          </p:cNvPr>
          <p:cNvPicPr>
            <a:picLocks noChangeAspect="1"/>
          </p:cNvPicPr>
          <p:nvPr/>
        </p:nvPicPr>
        <p:blipFill>
          <a:blip r:embed="rId6"/>
          <a:stretch>
            <a:fillRect/>
          </a:stretch>
        </p:blipFill>
        <p:spPr>
          <a:xfrm>
            <a:off x="3144008" y="2249844"/>
            <a:ext cx="2411035" cy="2985323"/>
          </a:xfrm>
          <a:prstGeom prst="rect">
            <a:avLst/>
          </a:prstGeom>
          <a:noFill/>
          <a:ln cap="flat">
            <a:noFill/>
          </a:ln>
        </p:spPr>
      </p:pic>
      <p:cxnSp>
        <p:nvCxnSpPr>
          <p:cNvPr id="9" name="Gerader Verbinder 13">
            <a:extLst>
              <a:ext uri="{FF2B5EF4-FFF2-40B4-BE49-F238E27FC236}">
                <a16:creationId xmlns:a16="http://schemas.microsoft.com/office/drawing/2014/main" id="{15262143-9CFD-44C7-BC83-12A43BCCC9E5}"/>
              </a:ext>
            </a:extLst>
          </p:cNvPr>
          <p:cNvCxnSpPr/>
          <p:nvPr/>
        </p:nvCxnSpPr>
        <p:spPr>
          <a:xfrm flipH="1">
            <a:off x="6126086" y="3690646"/>
            <a:ext cx="1849594" cy="554547"/>
          </a:xfrm>
          <a:prstGeom prst="straightConnector1">
            <a:avLst/>
          </a:prstGeom>
          <a:noFill/>
          <a:ln w="146047" cap="rnd">
            <a:solidFill>
              <a:srgbClr val="29630E"/>
            </a:solidFill>
            <a:prstDash val="solid"/>
            <a:miter/>
          </a:ln>
        </p:spPr>
      </p:cxnSp>
      <p:cxnSp>
        <p:nvCxnSpPr>
          <p:cNvPr id="10" name="Gerader Verbinder 14">
            <a:extLst>
              <a:ext uri="{FF2B5EF4-FFF2-40B4-BE49-F238E27FC236}">
                <a16:creationId xmlns:a16="http://schemas.microsoft.com/office/drawing/2014/main" id="{8F61A99D-5C15-45A0-AF14-88EDC5A74A5B}"/>
              </a:ext>
            </a:extLst>
          </p:cNvPr>
          <p:cNvCxnSpPr/>
          <p:nvPr/>
        </p:nvCxnSpPr>
        <p:spPr>
          <a:xfrm flipH="1" flipV="1">
            <a:off x="7957748" y="3690646"/>
            <a:ext cx="1003372" cy="554547"/>
          </a:xfrm>
          <a:prstGeom prst="straightConnector1">
            <a:avLst/>
          </a:prstGeom>
          <a:noFill/>
          <a:ln w="146047" cap="rnd">
            <a:solidFill>
              <a:srgbClr val="29630E"/>
            </a:solidFill>
            <a:prstDash val="solid"/>
            <a:miter/>
          </a:ln>
        </p:spPr>
      </p:cxnSp>
      <p:pic>
        <p:nvPicPr>
          <p:cNvPr id="11" name="Grafik 15" descr="Ein Bild, das Essen enthält.&#10;&#10;Automatisch generierte Beschreibung">
            <a:extLst>
              <a:ext uri="{FF2B5EF4-FFF2-40B4-BE49-F238E27FC236}">
                <a16:creationId xmlns:a16="http://schemas.microsoft.com/office/drawing/2014/main" id="{947960D8-DD8D-4CC1-B051-0BE36766485E}"/>
              </a:ext>
            </a:extLst>
          </p:cNvPr>
          <p:cNvPicPr>
            <a:picLocks noChangeAspect="1"/>
          </p:cNvPicPr>
          <p:nvPr/>
        </p:nvPicPr>
        <p:blipFill>
          <a:blip r:embed="rId7"/>
          <a:stretch>
            <a:fillRect/>
          </a:stretch>
        </p:blipFill>
        <p:spPr>
          <a:xfrm>
            <a:off x="6768471" y="4115924"/>
            <a:ext cx="2108322" cy="2181520"/>
          </a:xfrm>
          <a:prstGeom prst="rect">
            <a:avLst/>
          </a:prstGeom>
          <a:noFill/>
          <a:ln cap="flat">
            <a:noFill/>
          </a:ln>
        </p:spPr>
      </p:pic>
      <p:pic>
        <p:nvPicPr>
          <p:cNvPr id="12" name="Grafik 11">
            <a:extLst>
              <a:ext uri="{FF2B5EF4-FFF2-40B4-BE49-F238E27FC236}">
                <a16:creationId xmlns:a16="http://schemas.microsoft.com/office/drawing/2014/main" id="{9D0AE87C-BE48-4B4C-B7D9-7D98973ADF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23" y="5273040"/>
            <a:ext cx="649545" cy="1652906"/>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0</TotalTime>
  <Words>2850</Words>
  <Application>Microsoft Office PowerPoint</Application>
  <PresentationFormat>Bildschirmpräsentation (4:3)</PresentationFormat>
  <Paragraphs>427</Paragraphs>
  <Slides>66</Slides>
  <Notes>66</Notes>
  <HiddenSlides>0</HiddenSlides>
  <MMClips>0</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66</vt:i4>
      </vt:variant>
    </vt:vector>
  </HeadingPairs>
  <TitlesOfParts>
    <vt:vector size="79" baseType="lpstr">
      <vt:lpstr>Arial</vt:lpstr>
      <vt:lpstr>Calibri</vt:lpstr>
      <vt:lpstr>Calibri </vt:lpstr>
      <vt:lpstr>Calibri Light</vt:lpstr>
      <vt:lpstr>Hurryup</vt:lpstr>
      <vt:lpstr>Segoe UI</vt:lpstr>
      <vt:lpstr>Wingdings</vt:lpstr>
      <vt:lpstr>Office</vt:lpstr>
      <vt:lpstr>1_Office</vt:lpstr>
      <vt:lpstr>2_Office</vt:lpstr>
      <vt:lpstr>3_Office</vt:lpstr>
      <vt:lpstr>4_Office</vt:lpstr>
      <vt:lpstr>5_Office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 Römpke</dc:creator>
  <cp:lastModifiedBy>Römpke, Anne</cp:lastModifiedBy>
  <cp:revision>256</cp:revision>
  <dcterms:created xsi:type="dcterms:W3CDTF">2019-04-01T12:40:17Z</dcterms:created>
  <dcterms:modified xsi:type="dcterms:W3CDTF">2021-02-26T06:50:41Z</dcterms:modified>
</cp:coreProperties>
</file>